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Krona One"/>
      <p:regular r:id="rId20"/>
    </p:embeddedFont>
    <p:embeddedFont>
      <p:font typeface="Bebas Neue"/>
      <p:regular r:id="rId21"/>
    </p:embeddedFont>
    <p:embeddedFont>
      <p:font typeface="Questrial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ronaOne-regular.fntdata"/><Relationship Id="rId22" Type="http://schemas.openxmlformats.org/officeDocument/2006/relationships/font" Target="fonts/Questrial-regular.fntdata"/><Relationship Id="rId21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175021aea6e_0_3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175021aea6e_0_3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2d6654dff87_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2d6654dff87_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175021aea6e_0_3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175021aea6e_0_3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175021aea6e_0_3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175021aea6e_0_3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31c4020858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31c4020858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1c402085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31c402085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75021aea6e_0_3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75021aea6e_0_3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175021aea6e_0_3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175021aea6e_0_3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g175021aea6e_0_3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Google Shape;801;g175021aea6e_0_3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175021aea6e_0_4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175021aea6e_0_4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75021aea6e_0_3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75021aea6e_0_3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175021aea6e_0_4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175021aea6e_0_4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1bc641a70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1bc641a70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207425" y="1712702"/>
            <a:ext cx="5221800" cy="22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369075" y="4124719"/>
            <a:ext cx="4942800" cy="4383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713425" y="561412"/>
            <a:ext cx="2389200" cy="1978500"/>
          </a:xfrm>
          <a:prstGeom prst="roundRect">
            <a:avLst>
              <a:gd fmla="val 13483" name="adj"/>
            </a:avLst>
          </a:prstGeom>
          <a:noFill/>
          <a:ln>
            <a:noFill/>
          </a:ln>
        </p:spPr>
      </p:sp>
      <p:sp>
        <p:nvSpPr>
          <p:cNvPr id="12" name="Google Shape;12;p2"/>
          <p:cNvSpPr/>
          <p:nvPr>
            <p:ph idx="3" type="pic"/>
          </p:nvPr>
        </p:nvSpPr>
        <p:spPr>
          <a:xfrm>
            <a:off x="713425" y="2603588"/>
            <a:ext cx="2389200" cy="1978500"/>
          </a:xfrm>
          <a:prstGeom prst="roundRect">
            <a:avLst>
              <a:gd fmla="val 13483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>
            <p:ph hasCustomPrompt="1" type="title"/>
          </p:nvPr>
        </p:nvSpPr>
        <p:spPr>
          <a:xfrm>
            <a:off x="1734150" y="2010313"/>
            <a:ext cx="5675700" cy="13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1"/>
          <p:cNvSpPr txBox="1"/>
          <p:nvPr>
            <p:ph idx="1" type="subTitle"/>
          </p:nvPr>
        </p:nvSpPr>
        <p:spPr>
          <a:xfrm>
            <a:off x="1734150" y="3540088"/>
            <a:ext cx="5675700" cy="4569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49" name="Google Shape;149;p11"/>
          <p:cNvGrpSpPr/>
          <p:nvPr/>
        </p:nvGrpSpPr>
        <p:grpSpPr>
          <a:xfrm>
            <a:off x="8137946" y="3544231"/>
            <a:ext cx="588900" cy="1352425"/>
            <a:chOff x="8137946" y="3544231"/>
            <a:chExt cx="588900" cy="1352425"/>
          </a:xfrm>
        </p:grpSpPr>
        <p:sp>
          <p:nvSpPr>
            <p:cNvPr id="150" name="Google Shape;150;p11"/>
            <p:cNvSpPr/>
            <p:nvPr/>
          </p:nvSpPr>
          <p:spPr>
            <a:xfrm rot="5400000">
              <a:off x="8144246" y="353793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rot="5400000">
              <a:off x="8144246" y="43140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11"/>
          <p:cNvGrpSpPr/>
          <p:nvPr/>
        </p:nvGrpSpPr>
        <p:grpSpPr>
          <a:xfrm rot="-5400000">
            <a:off x="7706790" y="2456700"/>
            <a:ext cx="1451205" cy="464442"/>
            <a:chOff x="314175" y="260575"/>
            <a:chExt cx="1598244" cy="511500"/>
          </a:xfrm>
        </p:grpSpPr>
        <p:sp>
          <p:nvSpPr>
            <p:cNvPr id="153" name="Google Shape;153;p11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61" name="Google Shape;161;p11"/>
          <p:cNvCxnSpPr/>
          <p:nvPr/>
        </p:nvCxnSpPr>
        <p:spPr>
          <a:xfrm>
            <a:off x="417150" y="6156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2" name="Google Shape;162;p11"/>
          <p:cNvGrpSpPr/>
          <p:nvPr/>
        </p:nvGrpSpPr>
        <p:grpSpPr>
          <a:xfrm>
            <a:off x="645746" y="954394"/>
            <a:ext cx="588900" cy="1352425"/>
            <a:chOff x="645746" y="954394"/>
            <a:chExt cx="588900" cy="1352425"/>
          </a:xfrm>
        </p:grpSpPr>
        <p:sp>
          <p:nvSpPr>
            <p:cNvPr id="163" name="Google Shape;163;p11"/>
            <p:cNvSpPr/>
            <p:nvPr/>
          </p:nvSpPr>
          <p:spPr>
            <a:xfrm rot="-5400000">
              <a:off x="652046" y="172421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 rot="-5400000">
              <a:off x="652046" y="94809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11"/>
          <p:cNvGrpSpPr/>
          <p:nvPr/>
        </p:nvGrpSpPr>
        <p:grpSpPr>
          <a:xfrm rot="5400000">
            <a:off x="214597" y="2929907"/>
            <a:ext cx="1451205" cy="464442"/>
            <a:chOff x="314175" y="260575"/>
            <a:chExt cx="1598244" cy="511500"/>
          </a:xfrm>
        </p:grpSpPr>
        <p:sp>
          <p:nvSpPr>
            <p:cNvPr id="166" name="Google Shape;166;p11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1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"/>
          <p:cNvSpPr txBox="1"/>
          <p:nvPr>
            <p:ph hasCustomPrompt="1" type="title"/>
          </p:nvPr>
        </p:nvSpPr>
        <p:spPr>
          <a:xfrm>
            <a:off x="1184425" y="156130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/>
          <p:nvPr>
            <p:ph idx="1" type="subTitle"/>
          </p:nvPr>
        </p:nvSpPr>
        <p:spPr>
          <a:xfrm>
            <a:off x="1184425" y="2442450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3"/>
          <p:cNvSpPr txBox="1"/>
          <p:nvPr>
            <p:ph hasCustomPrompt="1" idx="2" type="title"/>
          </p:nvPr>
        </p:nvSpPr>
        <p:spPr>
          <a:xfrm>
            <a:off x="3521550" y="156130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/>
          <p:nvPr>
            <p:ph idx="3" type="subTitle"/>
          </p:nvPr>
        </p:nvSpPr>
        <p:spPr>
          <a:xfrm>
            <a:off x="3521550" y="2442450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3"/>
          <p:cNvSpPr txBox="1"/>
          <p:nvPr>
            <p:ph hasCustomPrompt="1" idx="4" type="title"/>
          </p:nvPr>
        </p:nvSpPr>
        <p:spPr>
          <a:xfrm>
            <a:off x="5858676" y="156130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1" name="Google Shape;181;p13"/>
          <p:cNvSpPr txBox="1"/>
          <p:nvPr>
            <p:ph idx="5" type="subTitle"/>
          </p:nvPr>
        </p:nvSpPr>
        <p:spPr>
          <a:xfrm>
            <a:off x="5858675" y="2442450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13"/>
          <p:cNvSpPr txBox="1"/>
          <p:nvPr>
            <p:ph hasCustomPrompt="1" idx="6" type="title"/>
          </p:nvPr>
        </p:nvSpPr>
        <p:spPr>
          <a:xfrm>
            <a:off x="1184425" y="310599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/>
          <p:nvPr>
            <p:ph idx="7" type="subTitle"/>
          </p:nvPr>
        </p:nvSpPr>
        <p:spPr>
          <a:xfrm>
            <a:off x="1184425" y="3986501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13"/>
          <p:cNvSpPr txBox="1"/>
          <p:nvPr>
            <p:ph hasCustomPrompt="1" idx="8" type="title"/>
          </p:nvPr>
        </p:nvSpPr>
        <p:spPr>
          <a:xfrm>
            <a:off x="3521550" y="310599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/>
          <p:nvPr>
            <p:ph idx="9" type="subTitle"/>
          </p:nvPr>
        </p:nvSpPr>
        <p:spPr>
          <a:xfrm>
            <a:off x="3521550" y="3986501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3"/>
          <p:cNvSpPr txBox="1"/>
          <p:nvPr>
            <p:ph hasCustomPrompt="1" idx="13" type="title"/>
          </p:nvPr>
        </p:nvSpPr>
        <p:spPr>
          <a:xfrm>
            <a:off x="5858676" y="3105990"/>
            <a:ext cx="2100900" cy="3237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/>
          <p:nvPr>
            <p:ph idx="14" type="subTitle"/>
          </p:nvPr>
        </p:nvSpPr>
        <p:spPr>
          <a:xfrm>
            <a:off x="5858675" y="3986501"/>
            <a:ext cx="2100900" cy="52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13"/>
          <p:cNvSpPr txBox="1"/>
          <p:nvPr>
            <p:ph idx="16" type="subTitle"/>
          </p:nvPr>
        </p:nvSpPr>
        <p:spPr>
          <a:xfrm>
            <a:off x="1180025" y="1919075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17" type="subTitle"/>
          </p:nvPr>
        </p:nvSpPr>
        <p:spPr>
          <a:xfrm>
            <a:off x="3521563" y="1919075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18" type="subTitle"/>
          </p:nvPr>
        </p:nvSpPr>
        <p:spPr>
          <a:xfrm>
            <a:off x="5863100" y="1919075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19" type="subTitle"/>
          </p:nvPr>
        </p:nvSpPr>
        <p:spPr>
          <a:xfrm>
            <a:off x="1180025" y="3462669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20" type="subTitle"/>
          </p:nvPr>
        </p:nvSpPr>
        <p:spPr>
          <a:xfrm>
            <a:off x="3521563" y="3462669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21" type="subTitle"/>
          </p:nvPr>
        </p:nvSpPr>
        <p:spPr>
          <a:xfrm>
            <a:off x="5863100" y="3462669"/>
            <a:ext cx="2100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Krona One"/>
              <a:buNone/>
              <a:defRPr sz="2400">
                <a:solidFill>
                  <a:schemeClr val="dk2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195" name="Google Shape;195;p13"/>
          <p:cNvGrpSpPr/>
          <p:nvPr/>
        </p:nvGrpSpPr>
        <p:grpSpPr>
          <a:xfrm rot="5400000">
            <a:off x="-304821" y="2011714"/>
            <a:ext cx="1451205" cy="464442"/>
            <a:chOff x="314175" y="260575"/>
            <a:chExt cx="1598244" cy="511500"/>
          </a:xfrm>
        </p:grpSpPr>
        <p:sp>
          <p:nvSpPr>
            <p:cNvPr id="196" name="Google Shape;196;p1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4" name="Google Shape;204;p13"/>
          <p:cNvGrpSpPr/>
          <p:nvPr/>
        </p:nvGrpSpPr>
        <p:grpSpPr>
          <a:xfrm>
            <a:off x="8379139" y="3615241"/>
            <a:ext cx="576300" cy="1262750"/>
            <a:chOff x="8379139" y="3615241"/>
            <a:chExt cx="576300" cy="1262750"/>
          </a:xfrm>
        </p:grpSpPr>
        <p:sp>
          <p:nvSpPr>
            <p:cNvPr id="205" name="Google Shape;205;p13"/>
            <p:cNvSpPr/>
            <p:nvPr/>
          </p:nvSpPr>
          <p:spPr>
            <a:xfrm>
              <a:off x="8379139" y="428909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8379139" y="361524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9" name="Google Shape;209;p14"/>
          <p:cNvGrpSpPr/>
          <p:nvPr/>
        </p:nvGrpSpPr>
        <p:grpSpPr>
          <a:xfrm flipH="1">
            <a:off x="180840" y="4529102"/>
            <a:ext cx="1451205" cy="464442"/>
            <a:chOff x="314175" y="260575"/>
            <a:chExt cx="1598244" cy="511500"/>
          </a:xfrm>
        </p:grpSpPr>
        <p:sp>
          <p:nvSpPr>
            <p:cNvPr id="210" name="Google Shape;210;p14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4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14"/>
          <p:cNvGrpSpPr/>
          <p:nvPr/>
        </p:nvGrpSpPr>
        <p:grpSpPr>
          <a:xfrm flipH="1">
            <a:off x="1825435" y="4466879"/>
            <a:ext cx="1293588" cy="588900"/>
            <a:chOff x="6055578" y="4466879"/>
            <a:chExt cx="1293588" cy="588900"/>
          </a:xfrm>
        </p:grpSpPr>
        <p:sp>
          <p:nvSpPr>
            <p:cNvPr id="219" name="Google Shape;219;p14"/>
            <p:cNvSpPr/>
            <p:nvPr/>
          </p:nvSpPr>
          <p:spPr>
            <a:xfrm>
              <a:off x="6055578" y="44668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6772865" y="44668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 flipH="1">
            <a:off x="8493660" y="1961129"/>
            <a:ext cx="576300" cy="1301075"/>
            <a:chOff x="180840" y="1961129"/>
            <a:chExt cx="576300" cy="1301075"/>
          </a:xfrm>
        </p:grpSpPr>
        <p:sp>
          <p:nvSpPr>
            <p:cNvPr id="222" name="Google Shape;222;p14"/>
            <p:cNvSpPr/>
            <p:nvPr/>
          </p:nvSpPr>
          <p:spPr>
            <a:xfrm>
              <a:off x="180840" y="26733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180840" y="196112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" name="Google Shape;224;p14"/>
          <p:cNvSpPr/>
          <p:nvPr/>
        </p:nvSpPr>
        <p:spPr>
          <a:xfrm rot="-5400000">
            <a:off x="8035100" y="3938450"/>
            <a:ext cx="14934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"/>
          <p:cNvSpPr txBox="1"/>
          <p:nvPr>
            <p:ph type="title"/>
          </p:nvPr>
        </p:nvSpPr>
        <p:spPr>
          <a:xfrm>
            <a:off x="1458150" y="3684650"/>
            <a:ext cx="62277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7" name="Google Shape;227;p15"/>
          <p:cNvSpPr txBox="1"/>
          <p:nvPr>
            <p:ph idx="1" type="subTitle"/>
          </p:nvPr>
        </p:nvSpPr>
        <p:spPr>
          <a:xfrm>
            <a:off x="1458150" y="2158022"/>
            <a:ext cx="6227700" cy="13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6"/>
          <p:cNvSpPr txBox="1"/>
          <p:nvPr>
            <p:ph idx="1" type="subTitle"/>
          </p:nvPr>
        </p:nvSpPr>
        <p:spPr>
          <a:xfrm>
            <a:off x="811100" y="2237750"/>
            <a:ext cx="3185400" cy="16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0" name="Google Shape;230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1" name="Google Shape;231;p16"/>
          <p:cNvSpPr/>
          <p:nvPr>
            <p:ph idx="2" type="pic"/>
          </p:nvPr>
        </p:nvSpPr>
        <p:spPr>
          <a:xfrm>
            <a:off x="4402675" y="1553300"/>
            <a:ext cx="3738900" cy="3055200"/>
          </a:xfrm>
          <a:prstGeom prst="roundRect">
            <a:avLst>
              <a:gd fmla="val 10527" name="adj"/>
            </a:avLst>
          </a:prstGeom>
          <a:noFill/>
          <a:ln>
            <a:noFill/>
          </a:ln>
        </p:spPr>
      </p:sp>
      <p:grpSp>
        <p:nvGrpSpPr>
          <p:cNvPr id="232" name="Google Shape;232;p16"/>
          <p:cNvGrpSpPr/>
          <p:nvPr/>
        </p:nvGrpSpPr>
        <p:grpSpPr>
          <a:xfrm rot="5400000">
            <a:off x="8000506" y="4000703"/>
            <a:ext cx="1451205" cy="464442"/>
            <a:chOff x="314175" y="260575"/>
            <a:chExt cx="1598244" cy="511500"/>
          </a:xfrm>
        </p:grpSpPr>
        <p:sp>
          <p:nvSpPr>
            <p:cNvPr id="233" name="Google Shape;233;p1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3" name="Google Shape;243;p17"/>
          <p:cNvSpPr txBox="1"/>
          <p:nvPr>
            <p:ph idx="1" type="body"/>
          </p:nvPr>
        </p:nvSpPr>
        <p:spPr>
          <a:xfrm>
            <a:off x="720000" y="1533475"/>
            <a:ext cx="7704000" cy="26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44" name="Google Shape;244;p17"/>
          <p:cNvGrpSpPr/>
          <p:nvPr/>
        </p:nvGrpSpPr>
        <p:grpSpPr>
          <a:xfrm rot="5400000">
            <a:off x="-304941" y="3136800"/>
            <a:ext cx="1451205" cy="464442"/>
            <a:chOff x="314175" y="260575"/>
            <a:chExt cx="1598244" cy="511500"/>
          </a:xfrm>
        </p:grpSpPr>
        <p:sp>
          <p:nvSpPr>
            <p:cNvPr id="245" name="Google Shape;245;p17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>
            <a:off x="126206" y="1156441"/>
            <a:ext cx="588900" cy="1293588"/>
            <a:chOff x="126206" y="1156441"/>
            <a:chExt cx="588900" cy="1293588"/>
          </a:xfrm>
        </p:grpSpPr>
        <p:sp>
          <p:nvSpPr>
            <p:cNvPr id="254" name="Google Shape;254;p17"/>
            <p:cNvSpPr/>
            <p:nvPr/>
          </p:nvSpPr>
          <p:spPr>
            <a:xfrm rot="5400000">
              <a:off x="132506" y="115014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 rot="5400000">
              <a:off x="132506" y="186742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17"/>
          <p:cNvSpPr/>
          <p:nvPr/>
        </p:nvSpPr>
        <p:spPr>
          <a:xfrm rot="5400000">
            <a:off x="132506" y="4387891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17"/>
          <p:cNvGrpSpPr/>
          <p:nvPr/>
        </p:nvGrpSpPr>
        <p:grpSpPr>
          <a:xfrm rot="-5400000">
            <a:off x="7903735" y="2831241"/>
            <a:ext cx="1451205" cy="464442"/>
            <a:chOff x="314175" y="260575"/>
            <a:chExt cx="1598244" cy="511500"/>
          </a:xfrm>
        </p:grpSpPr>
        <p:sp>
          <p:nvSpPr>
            <p:cNvPr id="258" name="Google Shape;258;p17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17"/>
          <p:cNvSpPr/>
          <p:nvPr/>
        </p:nvSpPr>
        <p:spPr>
          <a:xfrm rot="-5400000">
            <a:off x="8341194" y="3976154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17"/>
          <p:cNvGrpSpPr/>
          <p:nvPr/>
        </p:nvGrpSpPr>
        <p:grpSpPr>
          <a:xfrm>
            <a:off x="8334894" y="850904"/>
            <a:ext cx="588900" cy="1293588"/>
            <a:chOff x="8334894" y="850904"/>
            <a:chExt cx="588900" cy="1293588"/>
          </a:xfrm>
        </p:grpSpPr>
        <p:sp>
          <p:nvSpPr>
            <p:cNvPr id="268" name="Google Shape;268;p17"/>
            <p:cNvSpPr/>
            <p:nvPr/>
          </p:nvSpPr>
          <p:spPr>
            <a:xfrm rot="-5400000">
              <a:off x="8341194" y="156189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 rot="-5400000">
              <a:off x="8341194" y="8446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"/>
          <p:cNvSpPr txBox="1"/>
          <p:nvPr>
            <p:ph idx="1" type="subTitle"/>
          </p:nvPr>
        </p:nvSpPr>
        <p:spPr>
          <a:xfrm>
            <a:off x="886888" y="2565238"/>
            <a:ext cx="3382200" cy="16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" name="Google Shape;272;p18"/>
          <p:cNvSpPr txBox="1"/>
          <p:nvPr>
            <p:ph type="title"/>
          </p:nvPr>
        </p:nvSpPr>
        <p:spPr>
          <a:xfrm>
            <a:off x="886900" y="1855413"/>
            <a:ext cx="3382200" cy="6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p18"/>
          <p:cNvSpPr/>
          <p:nvPr>
            <p:ph idx="2" type="pic"/>
          </p:nvPr>
        </p:nvSpPr>
        <p:spPr>
          <a:xfrm>
            <a:off x="4530225" y="1630425"/>
            <a:ext cx="3001500" cy="2846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274" name="Google Shape;274;p18"/>
          <p:cNvGrpSpPr/>
          <p:nvPr/>
        </p:nvGrpSpPr>
        <p:grpSpPr>
          <a:xfrm>
            <a:off x="8444014" y="3405016"/>
            <a:ext cx="576300" cy="1262750"/>
            <a:chOff x="8444014" y="3405016"/>
            <a:chExt cx="576300" cy="1262750"/>
          </a:xfrm>
        </p:grpSpPr>
        <p:sp>
          <p:nvSpPr>
            <p:cNvPr id="275" name="Google Shape;275;p18"/>
            <p:cNvSpPr/>
            <p:nvPr/>
          </p:nvSpPr>
          <p:spPr>
            <a:xfrm>
              <a:off x="8444014" y="407886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8444014" y="340501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18"/>
          <p:cNvGrpSpPr/>
          <p:nvPr/>
        </p:nvGrpSpPr>
        <p:grpSpPr>
          <a:xfrm rot="5400000">
            <a:off x="8006579" y="2230839"/>
            <a:ext cx="1451205" cy="464442"/>
            <a:chOff x="314175" y="260575"/>
            <a:chExt cx="1598244" cy="511500"/>
          </a:xfrm>
        </p:grpSpPr>
        <p:sp>
          <p:nvSpPr>
            <p:cNvPr id="278" name="Google Shape;278;p18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18"/>
          <p:cNvGrpSpPr/>
          <p:nvPr/>
        </p:nvGrpSpPr>
        <p:grpSpPr>
          <a:xfrm>
            <a:off x="1843701" y="130189"/>
            <a:ext cx="1301075" cy="576300"/>
            <a:chOff x="1843701" y="130189"/>
            <a:chExt cx="1301075" cy="576300"/>
          </a:xfrm>
        </p:grpSpPr>
        <p:sp>
          <p:nvSpPr>
            <p:cNvPr id="287" name="Google Shape;287;p18"/>
            <p:cNvSpPr/>
            <p:nvPr/>
          </p:nvSpPr>
          <p:spPr>
            <a:xfrm rot="5400000">
              <a:off x="1850001" y="12388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 rot="5400000">
              <a:off x="2562176" y="12388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18"/>
          <p:cNvSpPr/>
          <p:nvPr/>
        </p:nvSpPr>
        <p:spPr>
          <a:xfrm flipH="1" rot="10800000">
            <a:off x="188555" y="186149"/>
            <a:ext cx="14934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9"/>
          <p:cNvSpPr txBox="1"/>
          <p:nvPr>
            <p:ph idx="1" type="subTitle"/>
          </p:nvPr>
        </p:nvSpPr>
        <p:spPr>
          <a:xfrm>
            <a:off x="4892625" y="2801050"/>
            <a:ext cx="2757900" cy="10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" name="Google Shape;292;p19"/>
          <p:cNvSpPr txBox="1"/>
          <p:nvPr>
            <p:ph type="title"/>
          </p:nvPr>
        </p:nvSpPr>
        <p:spPr>
          <a:xfrm>
            <a:off x="4892625" y="1835800"/>
            <a:ext cx="2757900" cy="88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93" name="Google Shape;293;p19"/>
          <p:cNvGrpSpPr/>
          <p:nvPr/>
        </p:nvGrpSpPr>
        <p:grpSpPr>
          <a:xfrm>
            <a:off x="6081293" y="4413787"/>
            <a:ext cx="1262750" cy="576300"/>
            <a:chOff x="1926443" y="4147587"/>
            <a:chExt cx="1262750" cy="576300"/>
          </a:xfrm>
        </p:grpSpPr>
        <p:sp>
          <p:nvSpPr>
            <p:cNvPr id="294" name="Google Shape;294;p19"/>
            <p:cNvSpPr/>
            <p:nvPr/>
          </p:nvSpPr>
          <p:spPr>
            <a:xfrm rot="-5400000">
              <a:off x="2606593" y="4141287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 rot="-5400000">
              <a:off x="1932743" y="4141287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19"/>
          <p:cNvGrpSpPr/>
          <p:nvPr/>
        </p:nvGrpSpPr>
        <p:grpSpPr>
          <a:xfrm>
            <a:off x="7429010" y="4469698"/>
            <a:ext cx="1451205" cy="464442"/>
            <a:chOff x="314175" y="260575"/>
            <a:chExt cx="1598244" cy="511500"/>
          </a:xfrm>
        </p:grpSpPr>
        <p:sp>
          <p:nvSpPr>
            <p:cNvPr id="297" name="Google Shape;297;p19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19"/>
          <p:cNvSpPr/>
          <p:nvPr/>
        </p:nvSpPr>
        <p:spPr>
          <a:xfrm flipH="1">
            <a:off x="4572005" y="4469725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"/>
          <p:cNvSpPr txBox="1"/>
          <p:nvPr>
            <p:ph idx="1" type="subTitle"/>
          </p:nvPr>
        </p:nvSpPr>
        <p:spPr>
          <a:xfrm>
            <a:off x="914350" y="1953975"/>
            <a:ext cx="4377900" cy="18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8" name="Google Shape;308;p20"/>
          <p:cNvSpPr txBox="1"/>
          <p:nvPr>
            <p:ph type="title"/>
          </p:nvPr>
        </p:nvSpPr>
        <p:spPr>
          <a:xfrm>
            <a:off x="914350" y="1334925"/>
            <a:ext cx="43779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20"/>
          <p:cNvSpPr/>
          <p:nvPr>
            <p:ph idx="2" type="pic"/>
          </p:nvPr>
        </p:nvSpPr>
        <p:spPr>
          <a:xfrm>
            <a:off x="5553550" y="542400"/>
            <a:ext cx="2587500" cy="3266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10" name="Google Shape;310;p20"/>
          <p:cNvSpPr/>
          <p:nvPr/>
        </p:nvSpPr>
        <p:spPr>
          <a:xfrm>
            <a:off x="2544851" y="4528700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20"/>
          <p:cNvGrpSpPr/>
          <p:nvPr/>
        </p:nvGrpSpPr>
        <p:grpSpPr>
          <a:xfrm rot="10800000">
            <a:off x="5363977" y="4528678"/>
            <a:ext cx="1451205" cy="464442"/>
            <a:chOff x="314175" y="260575"/>
            <a:chExt cx="1598244" cy="511500"/>
          </a:xfrm>
        </p:grpSpPr>
        <p:sp>
          <p:nvSpPr>
            <p:cNvPr id="312" name="Google Shape;312;p20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20"/>
          <p:cNvGrpSpPr/>
          <p:nvPr/>
        </p:nvGrpSpPr>
        <p:grpSpPr>
          <a:xfrm>
            <a:off x="6965098" y="4472756"/>
            <a:ext cx="1262750" cy="576300"/>
            <a:chOff x="6965098" y="4472756"/>
            <a:chExt cx="1262750" cy="576300"/>
          </a:xfrm>
        </p:grpSpPr>
        <p:sp>
          <p:nvSpPr>
            <p:cNvPr id="321" name="Google Shape;321;p20"/>
            <p:cNvSpPr/>
            <p:nvPr/>
          </p:nvSpPr>
          <p:spPr>
            <a:xfrm rot="5400000">
              <a:off x="6971398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 rot="5400000">
              <a:off x="7645248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20"/>
          <p:cNvSpPr/>
          <p:nvPr/>
        </p:nvSpPr>
        <p:spPr>
          <a:xfrm flipH="1">
            <a:off x="3798757" y="4528700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20"/>
          <p:cNvGrpSpPr/>
          <p:nvPr/>
        </p:nvGrpSpPr>
        <p:grpSpPr>
          <a:xfrm>
            <a:off x="2706077" y="4620838"/>
            <a:ext cx="753925" cy="280125"/>
            <a:chOff x="2706077" y="4620838"/>
            <a:chExt cx="753925" cy="280125"/>
          </a:xfrm>
        </p:grpSpPr>
        <p:grpSp>
          <p:nvGrpSpPr>
            <p:cNvPr id="325" name="Google Shape;325;p20"/>
            <p:cNvGrpSpPr/>
            <p:nvPr/>
          </p:nvGrpSpPr>
          <p:grpSpPr>
            <a:xfrm>
              <a:off x="3139677" y="4642538"/>
              <a:ext cx="320325" cy="258425"/>
              <a:chOff x="5685675" y="4086000"/>
              <a:chExt cx="320325" cy="258425"/>
            </a:xfrm>
          </p:grpSpPr>
          <p:sp>
            <p:nvSpPr>
              <p:cNvPr id="326" name="Google Shape;326;p20"/>
              <p:cNvSpPr/>
              <p:nvPr/>
            </p:nvSpPr>
            <p:spPr>
              <a:xfrm>
                <a:off x="5685675" y="4086000"/>
                <a:ext cx="320325" cy="258425"/>
              </a:xfrm>
              <a:custGeom>
                <a:rect b="b" l="l" r="r" t="t"/>
                <a:pathLst>
                  <a:path extrusionOk="0" h="10337" w="12813">
                    <a:moveTo>
                      <a:pt x="6403" y="1359"/>
                    </a:moveTo>
                    <a:cubicBezTo>
                      <a:pt x="7460" y="1359"/>
                      <a:pt x="8336" y="2198"/>
                      <a:pt x="8336" y="3240"/>
                    </a:cubicBezTo>
                    <a:lnTo>
                      <a:pt x="8336" y="3787"/>
                    </a:lnTo>
                    <a:lnTo>
                      <a:pt x="4478" y="3787"/>
                    </a:lnTo>
                    <a:lnTo>
                      <a:pt x="4478" y="3311"/>
                    </a:lnTo>
                    <a:cubicBezTo>
                      <a:pt x="4478" y="2478"/>
                      <a:pt x="4978" y="1716"/>
                      <a:pt x="5787" y="1454"/>
                    </a:cubicBezTo>
                    <a:cubicBezTo>
                      <a:pt x="5996" y="1389"/>
                      <a:pt x="6202" y="1359"/>
                      <a:pt x="6403" y="1359"/>
                    </a:cubicBezTo>
                    <a:close/>
                    <a:moveTo>
                      <a:pt x="6408" y="374"/>
                    </a:moveTo>
                    <a:cubicBezTo>
                      <a:pt x="7977" y="374"/>
                      <a:pt x="9241" y="1666"/>
                      <a:pt x="9241" y="3240"/>
                    </a:cubicBezTo>
                    <a:lnTo>
                      <a:pt x="9241" y="3787"/>
                    </a:lnTo>
                    <a:lnTo>
                      <a:pt x="8645" y="3787"/>
                    </a:lnTo>
                    <a:lnTo>
                      <a:pt x="8645" y="3311"/>
                    </a:lnTo>
                    <a:cubicBezTo>
                      <a:pt x="8645" y="2192"/>
                      <a:pt x="7907" y="1168"/>
                      <a:pt x="6811" y="930"/>
                    </a:cubicBezTo>
                    <a:cubicBezTo>
                      <a:pt x="6624" y="886"/>
                      <a:pt x="6438" y="866"/>
                      <a:pt x="6257" y="866"/>
                    </a:cubicBezTo>
                    <a:cubicBezTo>
                      <a:pt x="4949" y="866"/>
                      <a:pt x="3882" y="1942"/>
                      <a:pt x="3882" y="3240"/>
                    </a:cubicBezTo>
                    <a:lnTo>
                      <a:pt x="3882" y="3787"/>
                    </a:lnTo>
                    <a:lnTo>
                      <a:pt x="3573" y="3787"/>
                    </a:lnTo>
                    <a:lnTo>
                      <a:pt x="3573" y="3311"/>
                    </a:lnTo>
                    <a:cubicBezTo>
                      <a:pt x="3573" y="1882"/>
                      <a:pt x="4573" y="620"/>
                      <a:pt x="5978" y="406"/>
                    </a:cubicBezTo>
                    <a:cubicBezTo>
                      <a:pt x="6123" y="384"/>
                      <a:pt x="6267" y="374"/>
                      <a:pt x="6408" y="374"/>
                    </a:cubicBezTo>
                    <a:close/>
                    <a:moveTo>
                      <a:pt x="1739" y="7360"/>
                    </a:moveTo>
                    <a:cubicBezTo>
                      <a:pt x="1882" y="7360"/>
                      <a:pt x="1977" y="7479"/>
                      <a:pt x="2096" y="7622"/>
                    </a:cubicBezTo>
                    <a:lnTo>
                      <a:pt x="2096" y="9741"/>
                    </a:lnTo>
                    <a:lnTo>
                      <a:pt x="1501" y="9741"/>
                    </a:lnTo>
                    <a:lnTo>
                      <a:pt x="1501" y="7622"/>
                    </a:lnTo>
                    <a:cubicBezTo>
                      <a:pt x="1477" y="7479"/>
                      <a:pt x="1596" y="7360"/>
                      <a:pt x="1739" y="7360"/>
                    </a:cubicBezTo>
                    <a:close/>
                    <a:moveTo>
                      <a:pt x="2977" y="5573"/>
                    </a:moveTo>
                    <a:lnTo>
                      <a:pt x="2977" y="9741"/>
                    </a:lnTo>
                    <a:lnTo>
                      <a:pt x="2382" y="9741"/>
                    </a:lnTo>
                    <a:lnTo>
                      <a:pt x="2382" y="7550"/>
                    </a:lnTo>
                    <a:cubicBezTo>
                      <a:pt x="2382" y="7193"/>
                      <a:pt x="2168" y="6883"/>
                      <a:pt x="1834" y="6788"/>
                    </a:cubicBezTo>
                    <a:cubicBezTo>
                      <a:pt x="1772" y="6773"/>
                      <a:pt x="1710" y="6766"/>
                      <a:pt x="1650" y="6766"/>
                    </a:cubicBezTo>
                    <a:cubicBezTo>
                      <a:pt x="1233" y="6766"/>
                      <a:pt x="905" y="7110"/>
                      <a:pt x="905" y="7526"/>
                    </a:cubicBezTo>
                    <a:lnTo>
                      <a:pt x="905" y="9741"/>
                    </a:lnTo>
                    <a:lnTo>
                      <a:pt x="596" y="9741"/>
                    </a:lnTo>
                    <a:lnTo>
                      <a:pt x="596" y="5573"/>
                    </a:lnTo>
                    <a:close/>
                    <a:moveTo>
                      <a:pt x="6393" y="7262"/>
                    </a:moveTo>
                    <a:cubicBezTo>
                      <a:pt x="7133" y="7262"/>
                      <a:pt x="7740" y="7854"/>
                      <a:pt x="7740" y="8598"/>
                    </a:cubicBezTo>
                    <a:lnTo>
                      <a:pt x="7740" y="9741"/>
                    </a:lnTo>
                    <a:lnTo>
                      <a:pt x="5073" y="9741"/>
                    </a:lnTo>
                    <a:lnTo>
                      <a:pt x="5073" y="8646"/>
                    </a:lnTo>
                    <a:cubicBezTo>
                      <a:pt x="5073" y="8003"/>
                      <a:pt x="5502" y="7431"/>
                      <a:pt x="6121" y="7288"/>
                    </a:cubicBezTo>
                    <a:cubicBezTo>
                      <a:pt x="6213" y="7270"/>
                      <a:pt x="6304" y="7262"/>
                      <a:pt x="6393" y="7262"/>
                    </a:cubicBezTo>
                    <a:close/>
                    <a:moveTo>
                      <a:pt x="10931" y="7360"/>
                    </a:moveTo>
                    <a:cubicBezTo>
                      <a:pt x="11074" y="7360"/>
                      <a:pt x="11193" y="7479"/>
                      <a:pt x="11312" y="7622"/>
                    </a:cubicBezTo>
                    <a:lnTo>
                      <a:pt x="11312" y="9741"/>
                    </a:lnTo>
                    <a:lnTo>
                      <a:pt x="10717" y="9741"/>
                    </a:lnTo>
                    <a:lnTo>
                      <a:pt x="10717" y="7622"/>
                    </a:lnTo>
                    <a:cubicBezTo>
                      <a:pt x="10693" y="7479"/>
                      <a:pt x="10812" y="7360"/>
                      <a:pt x="10931" y="7360"/>
                    </a:cubicBezTo>
                    <a:close/>
                    <a:moveTo>
                      <a:pt x="9241" y="4383"/>
                    </a:moveTo>
                    <a:lnTo>
                      <a:pt x="9241" y="6598"/>
                    </a:lnTo>
                    <a:cubicBezTo>
                      <a:pt x="9217" y="6740"/>
                      <a:pt x="9312" y="6859"/>
                      <a:pt x="9455" y="6859"/>
                    </a:cubicBezTo>
                    <a:cubicBezTo>
                      <a:pt x="9598" y="6859"/>
                      <a:pt x="9836" y="6598"/>
                      <a:pt x="9836" y="6598"/>
                    </a:cubicBezTo>
                    <a:lnTo>
                      <a:pt x="9836" y="5573"/>
                    </a:lnTo>
                    <a:lnTo>
                      <a:pt x="12217" y="5573"/>
                    </a:lnTo>
                    <a:lnTo>
                      <a:pt x="12217" y="9741"/>
                    </a:lnTo>
                    <a:lnTo>
                      <a:pt x="11622" y="9741"/>
                    </a:lnTo>
                    <a:lnTo>
                      <a:pt x="11622" y="7550"/>
                    </a:lnTo>
                    <a:cubicBezTo>
                      <a:pt x="11622" y="7193"/>
                      <a:pt x="11384" y="6883"/>
                      <a:pt x="11050" y="6788"/>
                    </a:cubicBezTo>
                    <a:cubicBezTo>
                      <a:pt x="10991" y="6773"/>
                      <a:pt x="10931" y="6766"/>
                      <a:pt x="10873" y="6766"/>
                    </a:cubicBezTo>
                    <a:cubicBezTo>
                      <a:pt x="10468" y="6766"/>
                      <a:pt x="10122" y="7110"/>
                      <a:pt x="10122" y="7526"/>
                    </a:cubicBezTo>
                    <a:lnTo>
                      <a:pt x="10122" y="9741"/>
                    </a:lnTo>
                    <a:lnTo>
                      <a:pt x="9836" y="9741"/>
                    </a:lnTo>
                    <a:lnTo>
                      <a:pt x="9836" y="8836"/>
                    </a:lnTo>
                    <a:cubicBezTo>
                      <a:pt x="9693" y="8693"/>
                      <a:pt x="9598" y="8574"/>
                      <a:pt x="9455" y="8574"/>
                    </a:cubicBezTo>
                    <a:cubicBezTo>
                      <a:pt x="9312" y="8574"/>
                      <a:pt x="9217" y="8693"/>
                      <a:pt x="9241" y="8836"/>
                    </a:cubicBezTo>
                    <a:lnTo>
                      <a:pt x="9241" y="9741"/>
                    </a:lnTo>
                    <a:lnTo>
                      <a:pt x="8050" y="9741"/>
                    </a:lnTo>
                    <a:lnTo>
                      <a:pt x="8050" y="8646"/>
                    </a:lnTo>
                    <a:cubicBezTo>
                      <a:pt x="8050" y="7717"/>
                      <a:pt x="7383" y="6907"/>
                      <a:pt x="6478" y="6788"/>
                    </a:cubicBezTo>
                    <a:cubicBezTo>
                      <a:pt x="6399" y="6778"/>
                      <a:pt x="6322" y="6773"/>
                      <a:pt x="6245" y="6773"/>
                    </a:cubicBezTo>
                    <a:cubicBezTo>
                      <a:pt x="5257" y="6773"/>
                      <a:pt x="4478" y="7603"/>
                      <a:pt x="4478" y="8598"/>
                    </a:cubicBezTo>
                    <a:lnTo>
                      <a:pt x="4478" y="9741"/>
                    </a:lnTo>
                    <a:lnTo>
                      <a:pt x="3573" y="9741"/>
                    </a:lnTo>
                    <a:lnTo>
                      <a:pt x="3573" y="5335"/>
                    </a:lnTo>
                    <a:lnTo>
                      <a:pt x="3573" y="4383"/>
                    </a:lnTo>
                    <a:close/>
                    <a:moveTo>
                      <a:pt x="6335" y="1"/>
                    </a:moveTo>
                    <a:cubicBezTo>
                      <a:pt x="4478" y="1"/>
                      <a:pt x="2977" y="1501"/>
                      <a:pt x="2977" y="3359"/>
                    </a:cubicBezTo>
                    <a:lnTo>
                      <a:pt x="2977" y="3787"/>
                    </a:lnTo>
                    <a:lnTo>
                      <a:pt x="2668" y="3787"/>
                    </a:lnTo>
                    <a:cubicBezTo>
                      <a:pt x="2549" y="3906"/>
                      <a:pt x="2430" y="4026"/>
                      <a:pt x="2430" y="4145"/>
                    </a:cubicBezTo>
                    <a:cubicBezTo>
                      <a:pt x="2430" y="4275"/>
                      <a:pt x="2529" y="4386"/>
                      <a:pt x="2637" y="4386"/>
                    </a:cubicBezTo>
                    <a:cubicBezTo>
                      <a:pt x="2647" y="4386"/>
                      <a:pt x="2657" y="4385"/>
                      <a:pt x="2668" y="4383"/>
                    </a:cubicBezTo>
                    <a:lnTo>
                      <a:pt x="2977" y="4383"/>
                    </a:lnTo>
                    <a:lnTo>
                      <a:pt x="2977" y="4978"/>
                    </a:lnTo>
                    <a:lnTo>
                      <a:pt x="239" y="4978"/>
                    </a:lnTo>
                    <a:cubicBezTo>
                      <a:pt x="120" y="4978"/>
                      <a:pt x="1" y="5097"/>
                      <a:pt x="1" y="5216"/>
                    </a:cubicBezTo>
                    <a:lnTo>
                      <a:pt x="1" y="10098"/>
                    </a:lnTo>
                    <a:cubicBezTo>
                      <a:pt x="1" y="10217"/>
                      <a:pt x="120" y="10336"/>
                      <a:pt x="239" y="10336"/>
                    </a:cubicBezTo>
                    <a:lnTo>
                      <a:pt x="12551" y="10336"/>
                    </a:lnTo>
                    <a:cubicBezTo>
                      <a:pt x="12694" y="10336"/>
                      <a:pt x="12813" y="10217"/>
                      <a:pt x="12813" y="10098"/>
                    </a:cubicBezTo>
                    <a:lnTo>
                      <a:pt x="12813" y="5216"/>
                    </a:lnTo>
                    <a:cubicBezTo>
                      <a:pt x="12813" y="5097"/>
                      <a:pt x="12694" y="4978"/>
                      <a:pt x="12551" y="4978"/>
                    </a:cubicBezTo>
                    <a:lnTo>
                      <a:pt x="9836" y="4978"/>
                    </a:lnTo>
                    <a:lnTo>
                      <a:pt x="9836" y="4383"/>
                    </a:lnTo>
                    <a:lnTo>
                      <a:pt x="10003" y="4383"/>
                    </a:lnTo>
                    <a:cubicBezTo>
                      <a:pt x="10015" y="4385"/>
                      <a:pt x="10027" y="4386"/>
                      <a:pt x="10039" y="4386"/>
                    </a:cubicBezTo>
                    <a:cubicBezTo>
                      <a:pt x="10161" y="4386"/>
                      <a:pt x="10241" y="4275"/>
                      <a:pt x="10241" y="4145"/>
                    </a:cubicBezTo>
                    <a:cubicBezTo>
                      <a:pt x="10241" y="4026"/>
                      <a:pt x="10146" y="3906"/>
                      <a:pt x="10003" y="3787"/>
                    </a:cubicBezTo>
                    <a:lnTo>
                      <a:pt x="9836" y="3787"/>
                    </a:lnTo>
                    <a:lnTo>
                      <a:pt x="9836" y="3359"/>
                    </a:lnTo>
                    <a:cubicBezTo>
                      <a:pt x="9693" y="1501"/>
                      <a:pt x="8193" y="1"/>
                      <a:pt x="6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0"/>
              <p:cNvSpPr/>
              <p:nvPr/>
            </p:nvSpPr>
            <p:spPr>
              <a:xfrm>
                <a:off x="5825575" y="4136025"/>
                <a:ext cx="36950" cy="38125"/>
              </a:xfrm>
              <a:custGeom>
                <a:rect b="b" l="l" r="r" t="t"/>
                <a:pathLst>
                  <a:path extrusionOk="0" h="1525" w="1478">
                    <a:moveTo>
                      <a:pt x="239" y="0"/>
                    </a:moveTo>
                    <a:cubicBezTo>
                      <a:pt x="120" y="24"/>
                      <a:pt x="1" y="143"/>
                      <a:pt x="1" y="286"/>
                    </a:cubicBezTo>
                    <a:cubicBezTo>
                      <a:pt x="1" y="429"/>
                      <a:pt x="120" y="524"/>
                      <a:pt x="239" y="596"/>
                    </a:cubicBezTo>
                    <a:lnTo>
                      <a:pt x="358" y="596"/>
                    </a:lnTo>
                    <a:lnTo>
                      <a:pt x="358" y="1263"/>
                    </a:lnTo>
                    <a:cubicBezTo>
                      <a:pt x="501" y="1405"/>
                      <a:pt x="596" y="1524"/>
                      <a:pt x="739" y="1524"/>
                    </a:cubicBezTo>
                    <a:cubicBezTo>
                      <a:pt x="882" y="1524"/>
                      <a:pt x="977" y="1405"/>
                      <a:pt x="954" y="1263"/>
                    </a:cubicBezTo>
                    <a:lnTo>
                      <a:pt x="954" y="596"/>
                    </a:lnTo>
                    <a:lnTo>
                      <a:pt x="1239" y="596"/>
                    </a:lnTo>
                    <a:cubicBezTo>
                      <a:pt x="1382" y="524"/>
                      <a:pt x="1477" y="429"/>
                      <a:pt x="1477" y="286"/>
                    </a:cubicBezTo>
                    <a:cubicBezTo>
                      <a:pt x="1477" y="143"/>
                      <a:pt x="1382" y="24"/>
                      <a:pt x="1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0"/>
              <p:cNvSpPr/>
              <p:nvPr/>
            </p:nvSpPr>
            <p:spPr>
              <a:xfrm>
                <a:off x="5825575" y="4208050"/>
                <a:ext cx="36950" cy="37550"/>
              </a:xfrm>
              <a:custGeom>
                <a:rect b="b" l="l" r="r" t="t"/>
                <a:pathLst>
                  <a:path extrusionOk="0" h="1502" w="1478">
                    <a:moveTo>
                      <a:pt x="739" y="501"/>
                    </a:moveTo>
                    <a:cubicBezTo>
                      <a:pt x="882" y="501"/>
                      <a:pt x="977" y="620"/>
                      <a:pt x="977" y="763"/>
                    </a:cubicBezTo>
                    <a:cubicBezTo>
                      <a:pt x="977" y="882"/>
                      <a:pt x="882" y="1001"/>
                      <a:pt x="739" y="1001"/>
                    </a:cubicBezTo>
                    <a:cubicBezTo>
                      <a:pt x="596" y="1001"/>
                      <a:pt x="501" y="882"/>
                      <a:pt x="501" y="763"/>
                    </a:cubicBezTo>
                    <a:cubicBezTo>
                      <a:pt x="501" y="620"/>
                      <a:pt x="596" y="501"/>
                      <a:pt x="739" y="501"/>
                    </a:cubicBezTo>
                    <a:close/>
                    <a:moveTo>
                      <a:pt x="739" y="1"/>
                    </a:moveTo>
                    <a:cubicBezTo>
                      <a:pt x="334" y="1"/>
                      <a:pt x="1" y="334"/>
                      <a:pt x="1" y="763"/>
                    </a:cubicBezTo>
                    <a:cubicBezTo>
                      <a:pt x="1" y="1168"/>
                      <a:pt x="334" y="1501"/>
                      <a:pt x="739" y="1501"/>
                    </a:cubicBezTo>
                    <a:cubicBezTo>
                      <a:pt x="1144" y="1501"/>
                      <a:pt x="1477" y="1168"/>
                      <a:pt x="1477" y="763"/>
                    </a:cubicBezTo>
                    <a:cubicBezTo>
                      <a:pt x="1477" y="334"/>
                      <a:pt x="1144" y="1"/>
                      <a:pt x="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0"/>
              <p:cNvSpPr/>
              <p:nvPr/>
            </p:nvSpPr>
            <p:spPr>
              <a:xfrm>
                <a:off x="5916075" y="4272950"/>
                <a:ext cx="11950" cy="11925"/>
              </a:xfrm>
              <a:custGeom>
                <a:rect b="b" l="l" r="r" t="t"/>
                <a:pathLst>
                  <a:path extrusionOk="0" h="477" w="478">
                    <a:moveTo>
                      <a:pt x="239" y="1"/>
                    </a:moveTo>
                    <a:cubicBezTo>
                      <a:pt x="167" y="1"/>
                      <a:pt x="120" y="24"/>
                      <a:pt x="72" y="72"/>
                    </a:cubicBezTo>
                    <a:cubicBezTo>
                      <a:pt x="1" y="96"/>
                      <a:pt x="1" y="167"/>
                      <a:pt x="1" y="239"/>
                    </a:cubicBezTo>
                    <a:cubicBezTo>
                      <a:pt x="1" y="310"/>
                      <a:pt x="25" y="358"/>
                      <a:pt x="72" y="405"/>
                    </a:cubicBezTo>
                    <a:cubicBezTo>
                      <a:pt x="96" y="453"/>
                      <a:pt x="167" y="477"/>
                      <a:pt x="239" y="477"/>
                    </a:cubicBezTo>
                    <a:cubicBezTo>
                      <a:pt x="310" y="477"/>
                      <a:pt x="358" y="453"/>
                      <a:pt x="406" y="405"/>
                    </a:cubicBezTo>
                    <a:cubicBezTo>
                      <a:pt x="453" y="358"/>
                      <a:pt x="477" y="310"/>
                      <a:pt x="477" y="239"/>
                    </a:cubicBezTo>
                    <a:cubicBezTo>
                      <a:pt x="477" y="167"/>
                      <a:pt x="453" y="120"/>
                      <a:pt x="406" y="72"/>
                    </a:cubicBezTo>
                    <a:cubicBezTo>
                      <a:pt x="358" y="24"/>
                      <a:pt x="310" y="1"/>
                      <a:pt x="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0" name="Google Shape;330;p20"/>
            <p:cNvGrpSpPr/>
            <p:nvPr/>
          </p:nvGrpSpPr>
          <p:grpSpPr>
            <a:xfrm>
              <a:off x="2706077" y="4620838"/>
              <a:ext cx="266150" cy="280125"/>
              <a:chOff x="5100425" y="4064300"/>
              <a:chExt cx="266150" cy="280125"/>
            </a:xfrm>
          </p:grpSpPr>
          <p:sp>
            <p:nvSpPr>
              <p:cNvPr id="331" name="Google Shape;331;p20"/>
              <p:cNvSpPr/>
              <p:nvPr/>
            </p:nvSpPr>
            <p:spPr>
              <a:xfrm>
                <a:off x="5100425" y="4064300"/>
                <a:ext cx="266150" cy="280125"/>
              </a:xfrm>
              <a:custGeom>
                <a:rect b="b" l="l" r="r" t="t"/>
                <a:pathLst>
                  <a:path extrusionOk="0" h="11205" w="10646">
                    <a:moveTo>
                      <a:pt x="5355" y="894"/>
                    </a:moveTo>
                    <a:cubicBezTo>
                      <a:pt x="5759" y="894"/>
                      <a:pt x="6111" y="1100"/>
                      <a:pt x="6312" y="1440"/>
                    </a:cubicBezTo>
                    <a:lnTo>
                      <a:pt x="9955" y="7775"/>
                    </a:lnTo>
                    <a:cubicBezTo>
                      <a:pt x="10146" y="8109"/>
                      <a:pt x="10146" y="8513"/>
                      <a:pt x="9955" y="8871"/>
                    </a:cubicBezTo>
                    <a:cubicBezTo>
                      <a:pt x="9765" y="9204"/>
                      <a:pt x="9408" y="9418"/>
                      <a:pt x="9003" y="9418"/>
                    </a:cubicBezTo>
                    <a:lnTo>
                      <a:pt x="1739" y="9418"/>
                    </a:lnTo>
                    <a:cubicBezTo>
                      <a:pt x="1406" y="9418"/>
                      <a:pt x="1096" y="9299"/>
                      <a:pt x="882" y="9061"/>
                    </a:cubicBezTo>
                    <a:cubicBezTo>
                      <a:pt x="549" y="8680"/>
                      <a:pt x="501" y="8180"/>
                      <a:pt x="739" y="7775"/>
                    </a:cubicBezTo>
                    <a:lnTo>
                      <a:pt x="4383" y="1488"/>
                    </a:lnTo>
                    <a:cubicBezTo>
                      <a:pt x="4549" y="1202"/>
                      <a:pt x="4811" y="964"/>
                      <a:pt x="5121" y="917"/>
                    </a:cubicBezTo>
                    <a:cubicBezTo>
                      <a:pt x="5200" y="901"/>
                      <a:pt x="5279" y="894"/>
                      <a:pt x="5355" y="894"/>
                    </a:cubicBezTo>
                    <a:close/>
                    <a:moveTo>
                      <a:pt x="5859" y="9728"/>
                    </a:moveTo>
                    <a:lnTo>
                      <a:pt x="5859" y="10609"/>
                    </a:lnTo>
                    <a:lnTo>
                      <a:pt x="4954" y="10609"/>
                    </a:lnTo>
                    <a:lnTo>
                      <a:pt x="4954" y="9728"/>
                    </a:lnTo>
                    <a:close/>
                    <a:moveTo>
                      <a:pt x="5270" y="0"/>
                    </a:moveTo>
                    <a:cubicBezTo>
                      <a:pt x="4703" y="0"/>
                      <a:pt x="4197" y="299"/>
                      <a:pt x="3930" y="797"/>
                    </a:cubicBezTo>
                    <a:lnTo>
                      <a:pt x="215" y="7394"/>
                    </a:lnTo>
                    <a:cubicBezTo>
                      <a:pt x="72" y="7656"/>
                      <a:pt x="1" y="7966"/>
                      <a:pt x="25" y="8275"/>
                    </a:cubicBezTo>
                    <a:cubicBezTo>
                      <a:pt x="144" y="9156"/>
                      <a:pt x="811" y="9728"/>
                      <a:pt x="1573" y="9728"/>
                    </a:cubicBezTo>
                    <a:lnTo>
                      <a:pt x="4359" y="9728"/>
                    </a:lnTo>
                    <a:lnTo>
                      <a:pt x="4359" y="11014"/>
                    </a:lnTo>
                    <a:cubicBezTo>
                      <a:pt x="4359" y="11133"/>
                      <a:pt x="4454" y="11204"/>
                      <a:pt x="4549" y="11204"/>
                    </a:cubicBezTo>
                    <a:lnTo>
                      <a:pt x="5955" y="11204"/>
                    </a:lnTo>
                    <a:cubicBezTo>
                      <a:pt x="6050" y="11204"/>
                      <a:pt x="6145" y="11133"/>
                      <a:pt x="6145" y="11014"/>
                    </a:cubicBezTo>
                    <a:lnTo>
                      <a:pt x="6145" y="9728"/>
                    </a:lnTo>
                    <a:lnTo>
                      <a:pt x="8955" y="9728"/>
                    </a:lnTo>
                    <a:cubicBezTo>
                      <a:pt x="9289" y="9728"/>
                      <a:pt x="9622" y="9609"/>
                      <a:pt x="9884" y="9394"/>
                    </a:cubicBezTo>
                    <a:cubicBezTo>
                      <a:pt x="10503" y="8847"/>
                      <a:pt x="10646" y="8013"/>
                      <a:pt x="10265" y="7346"/>
                    </a:cubicBezTo>
                    <a:lnTo>
                      <a:pt x="6574" y="750"/>
                    </a:lnTo>
                    <a:cubicBezTo>
                      <a:pt x="6407" y="464"/>
                      <a:pt x="6169" y="226"/>
                      <a:pt x="5859" y="107"/>
                    </a:cubicBezTo>
                    <a:cubicBezTo>
                      <a:pt x="5661" y="35"/>
                      <a:pt x="5462" y="0"/>
                      <a:pt x="5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0"/>
              <p:cNvSpPr/>
              <p:nvPr/>
            </p:nvSpPr>
            <p:spPr>
              <a:xfrm>
                <a:off x="5126025" y="4096125"/>
                <a:ext cx="216150" cy="189275"/>
              </a:xfrm>
              <a:custGeom>
                <a:rect b="b" l="l" r="r" t="t"/>
                <a:pathLst>
                  <a:path extrusionOk="0" h="7571" w="8646">
                    <a:moveTo>
                      <a:pt x="4335" y="1"/>
                    </a:moveTo>
                    <a:cubicBezTo>
                      <a:pt x="4097" y="1"/>
                      <a:pt x="3883" y="120"/>
                      <a:pt x="3764" y="334"/>
                    </a:cubicBezTo>
                    <a:lnTo>
                      <a:pt x="120" y="6645"/>
                    </a:lnTo>
                    <a:cubicBezTo>
                      <a:pt x="1" y="6859"/>
                      <a:pt x="1" y="7097"/>
                      <a:pt x="120" y="7288"/>
                    </a:cubicBezTo>
                    <a:cubicBezTo>
                      <a:pt x="216" y="7460"/>
                      <a:pt x="373" y="7571"/>
                      <a:pt x="554" y="7571"/>
                    </a:cubicBezTo>
                    <a:cubicBezTo>
                      <a:pt x="599" y="7571"/>
                      <a:pt x="645" y="7564"/>
                      <a:pt x="692" y="7550"/>
                    </a:cubicBezTo>
                    <a:lnTo>
                      <a:pt x="7979" y="7550"/>
                    </a:lnTo>
                    <a:cubicBezTo>
                      <a:pt x="8026" y="7564"/>
                      <a:pt x="8072" y="7571"/>
                      <a:pt x="8116" y="7571"/>
                    </a:cubicBezTo>
                    <a:cubicBezTo>
                      <a:pt x="8297" y="7571"/>
                      <a:pt x="8450" y="7460"/>
                      <a:pt x="8527" y="7288"/>
                    </a:cubicBezTo>
                    <a:cubicBezTo>
                      <a:pt x="8646" y="7097"/>
                      <a:pt x="8646" y="6859"/>
                      <a:pt x="8527" y="6645"/>
                    </a:cubicBezTo>
                    <a:lnTo>
                      <a:pt x="7193" y="4335"/>
                    </a:lnTo>
                    <a:cubicBezTo>
                      <a:pt x="7161" y="4271"/>
                      <a:pt x="7087" y="4229"/>
                      <a:pt x="7013" y="4229"/>
                    </a:cubicBezTo>
                    <a:cubicBezTo>
                      <a:pt x="6976" y="4229"/>
                      <a:pt x="6939" y="4240"/>
                      <a:pt x="6907" y="4264"/>
                    </a:cubicBezTo>
                    <a:cubicBezTo>
                      <a:pt x="6812" y="4311"/>
                      <a:pt x="6764" y="4430"/>
                      <a:pt x="6836" y="4549"/>
                    </a:cubicBezTo>
                    <a:lnTo>
                      <a:pt x="8169" y="6859"/>
                    </a:lnTo>
                    <a:cubicBezTo>
                      <a:pt x="8217" y="6955"/>
                      <a:pt x="8193" y="7026"/>
                      <a:pt x="8169" y="7074"/>
                    </a:cubicBezTo>
                    <a:cubicBezTo>
                      <a:pt x="8145" y="7121"/>
                      <a:pt x="8074" y="7193"/>
                      <a:pt x="7979" y="7264"/>
                    </a:cubicBezTo>
                    <a:lnTo>
                      <a:pt x="692" y="7264"/>
                    </a:lnTo>
                    <a:cubicBezTo>
                      <a:pt x="572" y="7193"/>
                      <a:pt x="525" y="7121"/>
                      <a:pt x="501" y="7074"/>
                    </a:cubicBezTo>
                    <a:cubicBezTo>
                      <a:pt x="453" y="7026"/>
                      <a:pt x="430" y="6955"/>
                      <a:pt x="501" y="6859"/>
                    </a:cubicBezTo>
                    <a:lnTo>
                      <a:pt x="4145" y="549"/>
                    </a:lnTo>
                    <a:cubicBezTo>
                      <a:pt x="4192" y="453"/>
                      <a:pt x="4264" y="429"/>
                      <a:pt x="4335" y="429"/>
                    </a:cubicBezTo>
                    <a:cubicBezTo>
                      <a:pt x="4383" y="429"/>
                      <a:pt x="4478" y="453"/>
                      <a:pt x="4526" y="549"/>
                    </a:cubicBezTo>
                    <a:lnTo>
                      <a:pt x="5883" y="2906"/>
                    </a:lnTo>
                    <a:cubicBezTo>
                      <a:pt x="5915" y="2970"/>
                      <a:pt x="5989" y="3001"/>
                      <a:pt x="6063" y="3001"/>
                    </a:cubicBezTo>
                    <a:cubicBezTo>
                      <a:pt x="6100" y="3001"/>
                      <a:pt x="6137" y="2993"/>
                      <a:pt x="6169" y="2978"/>
                    </a:cubicBezTo>
                    <a:cubicBezTo>
                      <a:pt x="6264" y="2906"/>
                      <a:pt x="6312" y="2787"/>
                      <a:pt x="6240" y="2692"/>
                    </a:cubicBezTo>
                    <a:lnTo>
                      <a:pt x="4883" y="334"/>
                    </a:lnTo>
                    <a:cubicBezTo>
                      <a:pt x="4764" y="120"/>
                      <a:pt x="4573" y="1"/>
                      <a:pt x="4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0"/>
              <p:cNvSpPr/>
              <p:nvPr/>
            </p:nvSpPr>
            <p:spPr>
              <a:xfrm>
                <a:off x="5182000" y="4203900"/>
                <a:ext cx="104225" cy="53000"/>
              </a:xfrm>
              <a:custGeom>
                <a:rect b="b" l="l" r="r" t="t"/>
                <a:pathLst>
                  <a:path extrusionOk="0" h="2120" w="4169">
                    <a:moveTo>
                      <a:pt x="1406" y="572"/>
                    </a:moveTo>
                    <a:lnTo>
                      <a:pt x="1406" y="1453"/>
                    </a:lnTo>
                    <a:lnTo>
                      <a:pt x="810" y="1453"/>
                    </a:lnTo>
                    <a:lnTo>
                      <a:pt x="810" y="572"/>
                    </a:lnTo>
                    <a:close/>
                    <a:moveTo>
                      <a:pt x="2287" y="572"/>
                    </a:moveTo>
                    <a:lnTo>
                      <a:pt x="2287" y="1453"/>
                    </a:lnTo>
                    <a:lnTo>
                      <a:pt x="1691" y="1453"/>
                    </a:lnTo>
                    <a:lnTo>
                      <a:pt x="1691" y="572"/>
                    </a:lnTo>
                    <a:close/>
                    <a:moveTo>
                      <a:pt x="3477" y="572"/>
                    </a:moveTo>
                    <a:lnTo>
                      <a:pt x="3477" y="1453"/>
                    </a:lnTo>
                    <a:lnTo>
                      <a:pt x="2882" y="1453"/>
                    </a:lnTo>
                    <a:lnTo>
                      <a:pt x="2882" y="572"/>
                    </a:lnTo>
                    <a:close/>
                    <a:moveTo>
                      <a:pt x="643" y="0"/>
                    </a:moveTo>
                    <a:cubicBezTo>
                      <a:pt x="524" y="0"/>
                      <a:pt x="453" y="72"/>
                      <a:pt x="429" y="262"/>
                    </a:cubicBezTo>
                    <a:lnTo>
                      <a:pt x="215" y="262"/>
                    </a:lnTo>
                    <a:cubicBezTo>
                      <a:pt x="181" y="235"/>
                      <a:pt x="149" y="223"/>
                      <a:pt x="120" y="223"/>
                    </a:cubicBezTo>
                    <a:cubicBezTo>
                      <a:pt x="49" y="223"/>
                      <a:pt x="0" y="296"/>
                      <a:pt x="0" y="381"/>
                    </a:cubicBezTo>
                    <a:cubicBezTo>
                      <a:pt x="0" y="488"/>
                      <a:pt x="77" y="575"/>
                      <a:pt x="178" y="575"/>
                    </a:cubicBezTo>
                    <a:cubicBezTo>
                      <a:pt x="190" y="575"/>
                      <a:pt x="202" y="574"/>
                      <a:pt x="215" y="572"/>
                    </a:cubicBezTo>
                    <a:lnTo>
                      <a:pt x="501" y="572"/>
                    </a:lnTo>
                    <a:lnTo>
                      <a:pt x="501" y="1453"/>
                    </a:lnTo>
                    <a:lnTo>
                      <a:pt x="239" y="1453"/>
                    </a:lnTo>
                    <a:cubicBezTo>
                      <a:pt x="120" y="1524"/>
                      <a:pt x="24" y="1620"/>
                      <a:pt x="24" y="1739"/>
                    </a:cubicBezTo>
                    <a:cubicBezTo>
                      <a:pt x="24" y="1809"/>
                      <a:pt x="57" y="1871"/>
                      <a:pt x="109" y="1871"/>
                    </a:cubicBezTo>
                    <a:cubicBezTo>
                      <a:pt x="145" y="1871"/>
                      <a:pt x="190" y="1841"/>
                      <a:pt x="239" y="1762"/>
                    </a:cubicBezTo>
                    <a:lnTo>
                      <a:pt x="453" y="1762"/>
                    </a:lnTo>
                    <a:cubicBezTo>
                      <a:pt x="477" y="2048"/>
                      <a:pt x="548" y="2120"/>
                      <a:pt x="643" y="2120"/>
                    </a:cubicBezTo>
                    <a:cubicBezTo>
                      <a:pt x="763" y="2120"/>
                      <a:pt x="834" y="2048"/>
                      <a:pt x="858" y="1762"/>
                    </a:cubicBezTo>
                    <a:lnTo>
                      <a:pt x="1406" y="1762"/>
                    </a:lnTo>
                    <a:cubicBezTo>
                      <a:pt x="1429" y="2048"/>
                      <a:pt x="1501" y="2120"/>
                      <a:pt x="1620" y="2120"/>
                    </a:cubicBezTo>
                    <a:cubicBezTo>
                      <a:pt x="1715" y="2120"/>
                      <a:pt x="1810" y="2048"/>
                      <a:pt x="1834" y="1762"/>
                    </a:cubicBezTo>
                    <a:lnTo>
                      <a:pt x="2358" y="1762"/>
                    </a:lnTo>
                    <a:cubicBezTo>
                      <a:pt x="2382" y="2048"/>
                      <a:pt x="2477" y="2120"/>
                      <a:pt x="2572" y="2120"/>
                    </a:cubicBezTo>
                    <a:cubicBezTo>
                      <a:pt x="2692" y="2120"/>
                      <a:pt x="2763" y="2048"/>
                      <a:pt x="2787" y="1762"/>
                    </a:cubicBezTo>
                    <a:lnTo>
                      <a:pt x="3335" y="1762"/>
                    </a:lnTo>
                    <a:cubicBezTo>
                      <a:pt x="3358" y="2048"/>
                      <a:pt x="3430" y="2120"/>
                      <a:pt x="3549" y="2120"/>
                    </a:cubicBezTo>
                    <a:cubicBezTo>
                      <a:pt x="3644" y="2120"/>
                      <a:pt x="3716" y="2048"/>
                      <a:pt x="3739" y="1762"/>
                    </a:cubicBezTo>
                    <a:lnTo>
                      <a:pt x="3954" y="1762"/>
                    </a:lnTo>
                    <a:cubicBezTo>
                      <a:pt x="4003" y="1841"/>
                      <a:pt x="4047" y="1871"/>
                      <a:pt x="4083" y="1871"/>
                    </a:cubicBezTo>
                    <a:cubicBezTo>
                      <a:pt x="4135" y="1871"/>
                      <a:pt x="4168" y="1809"/>
                      <a:pt x="4168" y="1739"/>
                    </a:cubicBezTo>
                    <a:cubicBezTo>
                      <a:pt x="4168" y="1620"/>
                      <a:pt x="4073" y="1524"/>
                      <a:pt x="3954" y="1453"/>
                    </a:cubicBezTo>
                    <a:lnTo>
                      <a:pt x="3787" y="1453"/>
                    </a:lnTo>
                    <a:lnTo>
                      <a:pt x="3787" y="572"/>
                    </a:lnTo>
                    <a:lnTo>
                      <a:pt x="3930" y="572"/>
                    </a:lnTo>
                    <a:cubicBezTo>
                      <a:pt x="3942" y="574"/>
                      <a:pt x="3954" y="575"/>
                      <a:pt x="3966" y="575"/>
                    </a:cubicBezTo>
                    <a:cubicBezTo>
                      <a:pt x="4068" y="575"/>
                      <a:pt x="4144" y="488"/>
                      <a:pt x="4144" y="381"/>
                    </a:cubicBezTo>
                    <a:cubicBezTo>
                      <a:pt x="4144" y="296"/>
                      <a:pt x="4096" y="223"/>
                      <a:pt x="4024" y="223"/>
                    </a:cubicBezTo>
                    <a:cubicBezTo>
                      <a:pt x="3996" y="223"/>
                      <a:pt x="3964" y="235"/>
                      <a:pt x="3930" y="262"/>
                    </a:cubicBezTo>
                    <a:lnTo>
                      <a:pt x="3739" y="262"/>
                    </a:lnTo>
                    <a:cubicBezTo>
                      <a:pt x="3716" y="72"/>
                      <a:pt x="3620" y="0"/>
                      <a:pt x="3525" y="0"/>
                    </a:cubicBezTo>
                    <a:cubicBezTo>
                      <a:pt x="3430" y="0"/>
                      <a:pt x="3335" y="72"/>
                      <a:pt x="3311" y="262"/>
                    </a:cubicBezTo>
                    <a:lnTo>
                      <a:pt x="2763" y="262"/>
                    </a:lnTo>
                    <a:cubicBezTo>
                      <a:pt x="2739" y="72"/>
                      <a:pt x="2668" y="0"/>
                      <a:pt x="2549" y="0"/>
                    </a:cubicBezTo>
                    <a:cubicBezTo>
                      <a:pt x="2453" y="0"/>
                      <a:pt x="2382" y="72"/>
                      <a:pt x="2358" y="262"/>
                    </a:cubicBezTo>
                    <a:lnTo>
                      <a:pt x="1810" y="262"/>
                    </a:lnTo>
                    <a:cubicBezTo>
                      <a:pt x="1787" y="72"/>
                      <a:pt x="1691" y="0"/>
                      <a:pt x="1596" y="0"/>
                    </a:cubicBezTo>
                    <a:cubicBezTo>
                      <a:pt x="1501" y="0"/>
                      <a:pt x="1406" y="72"/>
                      <a:pt x="1382" y="262"/>
                    </a:cubicBezTo>
                    <a:lnTo>
                      <a:pt x="834" y="262"/>
                    </a:lnTo>
                    <a:cubicBezTo>
                      <a:pt x="834" y="72"/>
                      <a:pt x="739" y="0"/>
                      <a:pt x="6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0"/>
              <p:cNvSpPr/>
              <p:nvPr/>
            </p:nvSpPr>
            <p:spPr>
              <a:xfrm>
                <a:off x="5284400" y="4181275"/>
                <a:ext cx="10150" cy="10725"/>
              </a:xfrm>
              <a:custGeom>
                <a:rect b="b" l="l" r="r" t="t"/>
                <a:pathLst>
                  <a:path extrusionOk="0" h="429" w="406">
                    <a:moveTo>
                      <a:pt x="215" y="0"/>
                    </a:moveTo>
                    <a:cubicBezTo>
                      <a:pt x="143" y="0"/>
                      <a:pt x="96" y="24"/>
                      <a:pt x="48" y="48"/>
                    </a:cubicBezTo>
                    <a:cubicBezTo>
                      <a:pt x="24" y="95"/>
                      <a:pt x="1" y="143"/>
                      <a:pt x="1" y="215"/>
                    </a:cubicBezTo>
                    <a:cubicBezTo>
                      <a:pt x="1" y="262"/>
                      <a:pt x="24" y="310"/>
                      <a:pt x="48" y="357"/>
                    </a:cubicBezTo>
                    <a:cubicBezTo>
                      <a:pt x="96" y="405"/>
                      <a:pt x="143" y="429"/>
                      <a:pt x="215" y="429"/>
                    </a:cubicBezTo>
                    <a:cubicBezTo>
                      <a:pt x="263" y="429"/>
                      <a:pt x="310" y="405"/>
                      <a:pt x="358" y="357"/>
                    </a:cubicBezTo>
                    <a:cubicBezTo>
                      <a:pt x="382" y="310"/>
                      <a:pt x="405" y="262"/>
                      <a:pt x="405" y="215"/>
                    </a:cubicBezTo>
                    <a:cubicBezTo>
                      <a:pt x="405" y="143"/>
                      <a:pt x="382" y="95"/>
                      <a:pt x="358" y="48"/>
                    </a:cubicBezTo>
                    <a:cubicBezTo>
                      <a:pt x="310" y="24"/>
                      <a:pt x="263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5" name="Google Shape;335;p20"/>
          <p:cNvGrpSpPr/>
          <p:nvPr/>
        </p:nvGrpSpPr>
        <p:grpSpPr>
          <a:xfrm rot="10800000">
            <a:off x="916152" y="4528678"/>
            <a:ext cx="1451205" cy="464442"/>
            <a:chOff x="314175" y="260575"/>
            <a:chExt cx="1598244" cy="511500"/>
          </a:xfrm>
        </p:grpSpPr>
        <p:sp>
          <p:nvSpPr>
            <p:cNvPr id="336" name="Google Shape;336;p20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20"/>
          <p:cNvSpPr/>
          <p:nvPr/>
        </p:nvSpPr>
        <p:spPr>
          <a:xfrm rot="5400000">
            <a:off x="8153973" y="351656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0"/>
          <p:cNvSpPr/>
          <p:nvPr/>
        </p:nvSpPr>
        <p:spPr>
          <a:xfrm rot="5400000">
            <a:off x="331748" y="351656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765724" y="2677775"/>
            <a:ext cx="2884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797884" y="1587000"/>
            <a:ext cx="2824800" cy="8418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4765937" y="3498750"/>
            <a:ext cx="28845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7" name="Google Shape;17;p3"/>
          <p:cNvGrpSpPr/>
          <p:nvPr/>
        </p:nvGrpSpPr>
        <p:grpSpPr>
          <a:xfrm rot="-5400000">
            <a:off x="8017914" y="2470202"/>
            <a:ext cx="1451205" cy="464442"/>
            <a:chOff x="314175" y="260575"/>
            <a:chExt cx="1598244" cy="511500"/>
          </a:xfrm>
        </p:grpSpPr>
        <p:sp>
          <p:nvSpPr>
            <p:cNvPr id="18" name="Google Shape;18;p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8455360" y="3577942"/>
            <a:ext cx="576300" cy="1262750"/>
            <a:chOff x="8455360" y="3577942"/>
            <a:chExt cx="576300" cy="1262750"/>
          </a:xfrm>
        </p:grpSpPr>
        <p:sp>
          <p:nvSpPr>
            <p:cNvPr id="27" name="Google Shape;27;p3"/>
            <p:cNvSpPr/>
            <p:nvPr/>
          </p:nvSpPr>
          <p:spPr>
            <a:xfrm rot="10800000">
              <a:off x="8455360" y="3577942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10800000">
              <a:off x="8455360" y="4251792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3"/>
          <p:cNvSpPr/>
          <p:nvPr/>
        </p:nvSpPr>
        <p:spPr>
          <a:xfrm flipH="1" rot="5400000">
            <a:off x="-164545" y="1132950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208810" y="2217792"/>
            <a:ext cx="576300" cy="1262750"/>
            <a:chOff x="208810" y="2217792"/>
            <a:chExt cx="576300" cy="1262750"/>
          </a:xfrm>
        </p:grpSpPr>
        <p:sp>
          <p:nvSpPr>
            <p:cNvPr id="31" name="Google Shape;31;p3"/>
            <p:cNvSpPr/>
            <p:nvPr/>
          </p:nvSpPr>
          <p:spPr>
            <a:xfrm rot="10800000">
              <a:off x="208810" y="2217792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10800000">
              <a:off x="208810" y="2891642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3"/>
          <p:cNvSpPr/>
          <p:nvPr>
            <p:ph idx="3" type="pic"/>
          </p:nvPr>
        </p:nvSpPr>
        <p:spPr>
          <a:xfrm>
            <a:off x="1276087" y="600600"/>
            <a:ext cx="2942700" cy="3942300"/>
          </a:xfrm>
          <a:prstGeom prst="roundRect">
            <a:avLst>
              <a:gd fmla="val 13483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2_1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1"/>
          <p:cNvSpPr txBox="1"/>
          <p:nvPr>
            <p:ph idx="1" type="subTitle"/>
          </p:nvPr>
        </p:nvSpPr>
        <p:spPr>
          <a:xfrm>
            <a:off x="1069075" y="2954487"/>
            <a:ext cx="36318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21"/>
          <p:cNvSpPr txBox="1"/>
          <p:nvPr>
            <p:ph type="title"/>
          </p:nvPr>
        </p:nvSpPr>
        <p:spPr>
          <a:xfrm>
            <a:off x="1069075" y="1357125"/>
            <a:ext cx="3631800" cy="15318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9" name="Google Shape;349;p21"/>
          <p:cNvSpPr/>
          <p:nvPr>
            <p:ph idx="2" type="pic"/>
          </p:nvPr>
        </p:nvSpPr>
        <p:spPr>
          <a:xfrm>
            <a:off x="5261200" y="822150"/>
            <a:ext cx="3077100" cy="3375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350" name="Google Shape;350;p21"/>
          <p:cNvGrpSpPr/>
          <p:nvPr/>
        </p:nvGrpSpPr>
        <p:grpSpPr>
          <a:xfrm>
            <a:off x="1626904" y="4491727"/>
            <a:ext cx="1451205" cy="464442"/>
            <a:chOff x="314175" y="260575"/>
            <a:chExt cx="1598244" cy="511500"/>
          </a:xfrm>
        </p:grpSpPr>
        <p:sp>
          <p:nvSpPr>
            <p:cNvPr id="351" name="Google Shape;351;p21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21"/>
          <p:cNvGrpSpPr/>
          <p:nvPr/>
        </p:nvGrpSpPr>
        <p:grpSpPr>
          <a:xfrm>
            <a:off x="139928" y="4429504"/>
            <a:ext cx="1293588" cy="588900"/>
            <a:chOff x="139928" y="4429504"/>
            <a:chExt cx="1293588" cy="588900"/>
          </a:xfrm>
        </p:grpSpPr>
        <p:sp>
          <p:nvSpPr>
            <p:cNvPr id="360" name="Google Shape;360;p21"/>
            <p:cNvSpPr/>
            <p:nvPr/>
          </p:nvSpPr>
          <p:spPr>
            <a:xfrm>
              <a:off x="139928" y="44295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857215" y="44295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2"/>
          <p:cNvSpPr txBox="1"/>
          <p:nvPr>
            <p:ph idx="1" type="subTitle"/>
          </p:nvPr>
        </p:nvSpPr>
        <p:spPr>
          <a:xfrm>
            <a:off x="1128900" y="1536192"/>
            <a:ext cx="3373500" cy="27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4" name="Google Shape;364;p22"/>
          <p:cNvSpPr txBox="1"/>
          <p:nvPr>
            <p:ph idx="2" type="subTitle"/>
          </p:nvPr>
        </p:nvSpPr>
        <p:spPr>
          <a:xfrm>
            <a:off x="4641600" y="1536192"/>
            <a:ext cx="3373500" cy="27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66" name="Google Shape;366;p22"/>
          <p:cNvGrpSpPr/>
          <p:nvPr/>
        </p:nvGrpSpPr>
        <p:grpSpPr>
          <a:xfrm rot="-5400000">
            <a:off x="-381035" y="3323213"/>
            <a:ext cx="1451205" cy="464442"/>
            <a:chOff x="314175" y="260575"/>
            <a:chExt cx="1598244" cy="511500"/>
          </a:xfrm>
        </p:grpSpPr>
        <p:sp>
          <p:nvSpPr>
            <p:cNvPr id="367" name="Google Shape;367;p22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2"/>
          <p:cNvGrpSpPr/>
          <p:nvPr/>
        </p:nvGrpSpPr>
        <p:grpSpPr>
          <a:xfrm>
            <a:off x="112346" y="1100256"/>
            <a:ext cx="588900" cy="1352425"/>
            <a:chOff x="8442746" y="3620431"/>
            <a:chExt cx="588900" cy="1352425"/>
          </a:xfrm>
        </p:grpSpPr>
        <p:sp>
          <p:nvSpPr>
            <p:cNvPr id="376" name="Google Shape;376;p22"/>
            <p:cNvSpPr/>
            <p:nvPr/>
          </p:nvSpPr>
          <p:spPr>
            <a:xfrm rot="5400000">
              <a:off x="8449046" y="361413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 rot="5400000">
              <a:off x="8449046" y="43902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22"/>
          <p:cNvSpPr/>
          <p:nvPr/>
        </p:nvSpPr>
        <p:spPr>
          <a:xfrm flipH="1" rot="5400000">
            <a:off x="8075692" y="4044362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22"/>
          <p:cNvGrpSpPr/>
          <p:nvPr/>
        </p:nvGrpSpPr>
        <p:grpSpPr>
          <a:xfrm rot="-5400000">
            <a:off x="8011590" y="2532900"/>
            <a:ext cx="1451205" cy="464442"/>
            <a:chOff x="314175" y="260575"/>
            <a:chExt cx="1598244" cy="511500"/>
          </a:xfrm>
        </p:grpSpPr>
        <p:sp>
          <p:nvSpPr>
            <p:cNvPr id="380" name="Google Shape;380;p22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3"/>
          <p:cNvSpPr txBox="1"/>
          <p:nvPr>
            <p:ph idx="1" type="subTitle"/>
          </p:nvPr>
        </p:nvSpPr>
        <p:spPr>
          <a:xfrm>
            <a:off x="720000" y="1417282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90" name="Google Shape;390;p23"/>
          <p:cNvSpPr txBox="1"/>
          <p:nvPr>
            <p:ph idx="2" type="subTitle"/>
          </p:nvPr>
        </p:nvSpPr>
        <p:spPr>
          <a:xfrm>
            <a:off x="720000" y="1919789"/>
            <a:ext cx="2336400" cy="8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1" name="Google Shape;391;p23"/>
          <p:cNvSpPr txBox="1"/>
          <p:nvPr>
            <p:ph idx="3" type="subTitle"/>
          </p:nvPr>
        </p:nvSpPr>
        <p:spPr>
          <a:xfrm>
            <a:off x="3406250" y="3300392"/>
            <a:ext cx="2336400" cy="8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2" name="Google Shape;392;p23"/>
          <p:cNvSpPr txBox="1"/>
          <p:nvPr>
            <p:ph idx="4" type="subTitle"/>
          </p:nvPr>
        </p:nvSpPr>
        <p:spPr>
          <a:xfrm>
            <a:off x="6092500" y="1919789"/>
            <a:ext cx="2336400" cy="8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3" name="Google Shape;393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4" name="Google Shape;394;p23"/>
          <p:cNvSpPr txBox="1"/>
          <p:nvPr>
            <p:ph idx="5" type="subTitle"/>
          </p:nvPr>
        </p:nvSpPr>
        <p:spPr>
          <a:xfrm>
            <a:off x="3403800" y="2797885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95" name="Google Shape;395;p23"/>
          <p:cNvSpPr txBox="1"/>
          <p:nvPr>
            <p:ph idx="6" type="subTitle"/>
          </p:nvPr>
        </p:nvSpPr>
        <p:spPr>
          <a:xfrm>
            <a:off x="6092500" y="1417282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396" name="Google Shape;396;p23"/>
          <p:cNvSpPr/>
          <p:nvPr>
            <p:ph idx="7" type="pic"/>
          </p:nvPr>
        </p:nvSpPr>
        <p:spPr>
          <a:xfrm>
            <a:off x="715100" y="2797883"/>
            <a:ext cx="2336400" cy="128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97" name="Google Shape;397;p23"/>
          <p:cNvSpPr/>
          <p:nvPr>
            <p:ph idx="8" type="pic"/>
          </p:nvPr>
        </p:nvSpPr>
        <p:spPr>
          <a:xfrm>
            <a:off x="3406250" y="1446809"/>
            <a:ext cx="2336400" cy="128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98" name="Google Shape;398;p23"/>
          <p:cNvSpPr/>
          <p:nvPr>
            <p:ph idx="9" type="pic"/>
          </p:nvPr>
        </p:nvSpPr>
        <p:spPr>
          <a:xfrm>
            <a:off x="6092500" y="2797883"/>
            <a:ext cx="2336400" cy="1284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399" name="Google Shape;399;p23"/>
          <p:cNvGrpSpPr/>
          <p:nvPr/>
        </p:nvGrpSpPr>
        <p:grpSpPr>
          <a:xfrm rot="10800000">
            <a:off x="6977706" y="4545103"/>
            <a:ext cx="1451205" cy="464442"/>
            <a:chOff x="314175" y="260575"/>
            <a:chExt cx="1598244" cy="511500"/>
          </a:xfrm>
        </p:grpSpPr>
        <p:sp>
          <p:nvSpPr>
            <p:cNvPr id="400" name="Google Shape;400;p2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23"/>
          <p:cNvSpPr/>
          <p:nvPr/>
        </p:nvSpPr>
        <p:spPr>
          <a:xfrm flipH="1">
            <a:off x="5068478" y="4545133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23"/>
          <p:cNvGrpSpPr/>
          <p:nvPr/>
        </p:nvGrpSpPr>
        <p:grpSpPr>
          <a:xfrm>
            <a:off x="3640250" y="4482872"/>
            <a:ext cx="1262900" cy="588900"/>
            <a:chOff x="3640250" y="4482872"/>
            <a:chExt cx="1262900" cy="588900"/>
          </a:xfrm>
        </p:grpSpPr>
        <p:sp>
          <p:nvSpPr>
            <p:cNvPr id="410" name="Google Shape;410;p23"/>
            <p:cNvSpPr/>
            <p:nvPr/>
          </p:nvSpPr>
          <p:spPr>
            <a:xfrm flipH="1">
              <a:off x="4326850" y="4482872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 flipH="1">
              <a:off x="3640250" y="4482872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23"/>
          <p:cNvGrpSpPr/>
          <p:nvPr/>
        </p:nvGrpSpPr>
        <p:grpSpPr>
          <a:xfrm rot="10800000">
            <a:off x="2078756" y="4545103"/>
            <a:ext cx="1451205" cy="464442"/>
            <a:chOff x="314175" y="260575"/>
            <a:chExt cx="1598244" cy="511500"/>
          </a:xfrm>
        </p:grpSpPr>
        <p:sp>
          <p:nvSpPr>
            <p:cNvPr id="413" name="Google Shape;413;p2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23"/>
          <p:cNvSpPr/>
          <p:nvPr/>
        </p:nvSpPr>
        <p:spPr>
          <a:xfrm flipH="1">
            <a:off x="715050" y="4545125"/>
            <a:ext cx="11577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2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4"/>
          <p:cNvSpPr txBox="1"/>
          <p:nvPr>
            <p:ph idx="1" type="subTitle"/>
          </p:nvPr>
        </p:nvSpPr>
        <p:spPr>
          <a:xfrm>
            <a:off x="720000" y="2340682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24" name="Google Shape;424;p24"/>
          <p:cNvSpPr txBox="1"/>
          <p:nvPr>
            <p:ph idx="2" type="subTitle"/>
          </p:nvPr>
        </p:nvSpPr>
        <p:spPr>
          <a:xfrm>
            <a:off x="720000" y="2843206"/>
            <a:ext cx="2336400" cy="1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5" name="Google Shape;425;p24"/>
          <p:cNvSpPr txBox="1"/>
          <p:nvPr>
            <p:ph idx="3" type="subTitle"/>
          </p:nvPr>
        </p:nvSpPr>
        <p:spPr>
          <a:xfrm>
            <a:off x="3403800" y="2843206"/>
            <a:ext cx="2336400" cy="1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6" name="Google Shape;426;p24"/>
          <p:cNvSpPr txBox="1"/>
          <p:nvPr>
            <p:ph idx="4" type="subTitle"/>
          </p:nvPr>
        </p:nvSpPr>
        <p:spPr>
          <a:xfrm>
            <a:off x="6087600" y="2843206"/>
            <a:ext cx="2336400" cy="1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7" name="Google Shape;427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8" name="Google Shape;428;p24"/>
          <p:cNvSpPr txBox="1"/>
          <p:nvPr>
            <p:ph idx="5" type="subTitle"/>
          </p:nvPr>
        </p:nvSpPr>
        <p:spPr>
          <a:xfrm>
            <a:off x="3403800" y="2340682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29" name="Google Shape;429;p24"/>
          <p:cNvSpPr txBox="1"/>
          <p:nvPr>
            <p:ph idx="6" type="subTitle"/>
          </p:nvPr>
        </p:nvSpPr>
        <p:spPr>
          <a:xfrm>
            <a:off x="6087600" y="2340682"/>
            <a:ext cx="2336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430" name="Google Shape;430;p24"/>
          <p:cNvGrpSpPr/>
          <p:nvPr/>
        </p:nvGrpSpPr>
        <p:grpSpPr>
          <a:xfrm>
            <a:off x="2813754" y="4605302"/>
            <a:ext cx="1451205" cy="464442"/>
            <a:chOff x="314175" y="260575"/>
            <a:chExt cx="1598244" cy="511500"/>
          </a:xfrm>
        </p:grpSpPr>
        <p:sp>
          <p:nvSpPr>
            <p:cNvPr id="431" name="Google Shape;431;p24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4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4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4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4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4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4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4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" name="Google Shape;439;p24"/>
          <p:cNvGrpSpPr/>
          <p:nvPr/>
        </p:nvGrpSpPr>
        <p:grpSpPr>
          <a:xfrm>
            <a:off x="4431190" y="4543079"/>
            <a:ext cx="1873788" cy="588900"/>
            <a:chOff x="4431190" y="4543079"/>
            <a:chExt cx="1873788" cy="588900"/>
          </a:xfrm>
        </p:grpSpPr>
        <p:sp>
          <p:nvSpPr>
            <p:cNvPr id="440" name="Google Shape;440;p24"/>
            <p:cNvSpPr/>
            <p:nvPr/>
          </p:nvSpPr>
          <p:spPr>
            <a:xfrm>
              <a:off x="5078903" y="45430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4"/>
            <p:cNvSpPr/>
            <p:nvPr/>
          </p:nvSpPr>
          <p:spPr>
            <a:xfrm>
              <a:off x="5728678" y="45430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4"/>
            <p:cNvSpPr/>
            <p:nvPr/>
          </p:nvSpPr>
          <p:spPr>
            <a:xfrm>
              <a:off x="4431190" y="45430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24"/>
          <p:cNvSpPr/>
          <p:nvPr/>
        </p:nvSpPr>
        <p:spPr>
          <a:xfrm flipH="1">
            <a:off x="6469162" y="4605325"/>
            <a:ext cx="22245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4"/>
          <p:cNvSpPr/>
          <p:nvPr/>
        </p:nvSpPr>
        <p:spPr>
          <a:xfrm flipH="1">
            <a:off x="450337" y="4605325"/>
            <a:ext cx="22245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2_2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5"/>
          <p:cNvSpPr txBox="1"/>
          <p:nvPr>
            <p:ph idx="1" type="subTitle"/>
          </p:nvPr>
        </p:nvSpPr>
        <p:spPr>
          <a:xfrm>
            <a:off x="954300" y="2197385"/>
            <a:ext cx="21942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47" name="Google Shape;447;p25"/>
          <p:cNvSpPr txBox="1"/>
          <p:nvPr>
            <p:ph idx="2" type="subTitle"/>
          </p:nvPr>
        </p:nvSpPr>
        <p:spPr>
          <a:xfrm>
            <a:off x="954300" y="2627349"/>
            <a:ext cx="2194200" cy="10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8" name="Google Shape;448;p25"/>
          <p:cNvSpPr txBox="1"/>
          <p:nvPr>
            <p:ph idx="3" type="subTitle"/>
          </p:nvPr>
        </p:nvSpPr>
        <p:spPr>
          <a:xfrm>
            <a:off x="3474900" y="3276000"/>
            <a:ext cx="2194200" cy="10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9" name="Google Shape;449;p25"/>
          <p:cNvSpPr txBox="1"/>
          <p:nvPr>
            <p:ph idx="4" type="subTitle"/>
          </p:nvPr>
        </p:nvSpPr>
        <p:spPr>
          <a:xfrm>
            <a:off x="5995500" y="2627362"/>
            <a:ext cx="2194200" cy="10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0" name="Google Shape;45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1" name="Google Shape;451;p25"/>
          <p:cNvSpPr txBox="1"/>
          <p:nvPr>
            <p:ph idx="5" type="subTitle"/>
          </p:nvPr>
        </p:nvSpPr>
        <p:spPr>
          <a:xfrm>
            <a:off x="3474902" y="2846046"/>
            <a:ext cx="21942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52" name="Google Shape;452;p25"/>
          <p:cNvSpPr txBox="1"/>
          <p:nvPr>
            <p:ph idx="6" type="subTitle"/>
          </p:nvPr>
        </p:nvSpPr>
        <p:spPr>
          <a:xfrm>
            <a:off x="5995505" y="2197400"/>
            <a:ext cx="21942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453" name="Google Shape;453;p25"/>
          <p:cNvGrpSpPr/>
          <p:nvPr/>
        </p:nvGrpSpPr>
        <p:grpSpPr>
          <a:xfrm rot="10800000">
            <a:off x="5484299" y="4528678"/>
            <a:ext cx="1451205" cy="464442"/>
            <a:chOff x="314175" y="260575"/>
            <a:chExt cx="1598244" cy="511500"/>
          </a:xfrm>
        </p:grpSpPr>
        <p:sp>
          <p:nvSpPr>
            <p:cNvPr id="454" name="Google Shape;454;p25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5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" name="Google Shape;462;p25"/>
          <p:cNvGrpSpPr/>
          <p:nvPr/>
        </p:nvGrpSpPr>
        <p:grpSpPr>
          <a:xfrm>
            <a:off x="7085421" y="4472756"/>
            <a:ext cx="1262750" cy="576300"/>
            <a:chOff x="7085421" y="4472756"/>
            <a:chExt cx="1262750" cy="576300"/>
          </a:xfrm>
        </p:grpSpPr>
        <p:sp>
          <p:nvSpPr>
            <p:cNvPr id="463" name="Google Shape;463;p25"/>
            <p:cNvSpPr/>
            <p:nvPr/>
          </p:nvSpPr>
          <p:spPr>
            <a:xfrm rot="5400000">
              <a:off x="7091721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5"/>
            <p:cNvSpPr/>
            <p:nvPr/>
          </p:nvSpPr>
          <p:spPr>
            <a:xfrm rot="5400000">
              <a:off x="7765571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25"/>
          <p:cNvSpPr/>
          <p:nvPr/>
        </p:nvSpPr>
        <p:spPr>
          <a:xfrm flipH="1">
            <a:off x="3919080" y="4528700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6" name="Google Shape;466;p25"/>
          <p:cNvGrpSpPr/>
          <p:nvPr/>
        </p:nvGrpSpPr>
        <p:grpSpPr>
          <a:xfrm>
            <a:off x="2414096" y="4472756"/>
            <a:ext cx="1262750" cy="576300"/>
            <a:chOff x="2414096" y="4472756"/>
            <a:chExt cx="1262750" cy="576300"/>
          </a:xfrm>
        </p:grpSpPr>
        <p:sp>
          <p:nvSpPr>
            <p:cNvPr id="467" name="Google Shape;467;p25"/>
            <p:cNvSpPr/>
            <p:nvPr/>
          </p:nvSpPr>
          <p:spPr>
            <a:xfrm rot="5400000">
              <a:off x="2420396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5"/>
            <p:cNvSpPr/>
            <p:nvPr/>
          </p:nvSpPr>
          <p:spPr>
            <a:xfrm rot="5400000">
              <a:off x="3094246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25"/>
          <p:cNvGrpSpPr/>
          <p:nvPr/>
        </p:nvGrpSpPr>
        <p:grpSpPr>
          <a:xfrm rot="10800000">
            <a:off x="795824" y="4528678"/>
            <a:ext cx="1451205" cy="464442"/>
            <a:chOff x="314175" y="260575"/>
            <a:chExt cx="1598244" cy="511500"/>
          </a:xfrm>
        </p:grpSpPr>
        <p:sp>
          <p:nvSpPr>
            <p:cNvPr id="470" name="Google Shape;470;p25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5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BLANK_1_1_1_2_1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0" name="Google Shape;480;p26"/>
          <p:cNvSpPr txBox="1"/>
          <p:nvPr>
            <p:ph idx="1" type="subTitle"/>
          </p:nvPr>
        </p:nvSpPr>
        <p:spPr>
          <a:xfrm>
            <a:off x="4517225" y="1250004"/>
            <a:ext cx="34527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1" name="Google Shape;481;p26"/>
          <p:cNvSpPr txBox="1"/>
          <p:nvPr>
            <p:ph idx="2" type="subTitle"/>
          </p:nvPr>
        </p:nvSpPr>
        <p:spPr>
          <a:xfrm>
            <a:off x="4517225" y="1595367"/>
            <a:ext cx="345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2" name="Google Shape;482;p26"/>
          <p:cNvSpPr txBox="1"/>
          <p:nvPr>
            <p:ph idx="3" type="subTitle"/>
          </p:nvPr>
        </p:nvSpPr>
        <p:spPr>
          <a:xfrm>
            <a:off x="4519875" y="2800573"/>
            <a:ext cx="345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3" name="Google Shape;483;p26"/>
          <p:cNvSpPr txBox="1"/>
          <p:nvPr>
            <p:ph idx="4" type="subTitle"/>
          </p:nvPr>
        </p:nvSpPr>
        <p:spPr>
          <a:xfrm>
            <a:off x="4517225" y="4005779"/>
            <a:ext cx="345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4" name="Google Shape;484;p26"/>
          <p:cNvSpPr txBox="1"/>
          <p:nvPr>
            <p:ph idx="5" type="subTitle"/>
          </p:nvPr>
        </p:nvSpPr>
        <p:spPr>
          <a:xfrm>
            <a:off x="4519867" y="2455250"/>
            <a:ext cx="34527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5" name="Google Shape;485;p26"/>
          <p:cNvSpPr txBox="1"/>
          <p:nvPr>
            <p:ph idx="6" type="subTitle"/>
          </p:nvPr>
        </p:nvSpPr>
        <p:spPr>
          <a:xfrm>
            <a:off x="4517225" y="3660497"/>
            <a:ext cx="34527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6" name="Google Shape;486;p26"/>
          <p:cNvSpPr/>
          <p:nvPr>
            <p:ph idx="7" type="pic"/>
          </p:nvPr>
        </p:nvSpPr>
        <p:spPr>
          <a:xfrm>
            <a:off x="1233299" y="1288719"/>
            <a:ext cx="3121500" cy="85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7" name="Google Shape;487;p26"/>
          <p:cNvSpPr/>
          <p:nvPr>
            <p:ph idx="8" type="pic"/>
          </p:nvPr>
        </p:nvSpPr>
        <p:spPr>
          <a:xfrm>
            <a:off x="1233299" y="2490017"/>
            <a:ext cx="3121500" cy="85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8" name="Google Shape;488;p26"/>
          <p:cNvSpPr/>
          <p:nvPr>
            <p:ph idx="9" type="pic"/>
          </p:nvPr>
        </p:nvSpPr>
        <p:spPr>
          <a:xfrm>
            <a:off x="1233299" y="3691315"/>
            <a:ext cx="3121500" cy="85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489" name="Google Shape;489;p26"/>
          <p:cNvGrpSpPr/>
          <p:nvPr/>
        </p:nvGrpSpPr>
        <p:grpSpPr>
          <a:xfrm rot="5400000">
            <a:off x="8087918" y="1777427"/>
            <a:ext cx="1451205" cy="464442"/>
            <a:chOff x="314175" y="260575"/>
            <a:chExt cx="1598244" cy="511500"/>
          </a:xfrm>
        </p:grpSpPr>
        <p:sp>
          <p:nvSpPr>
            <p:cNvPr id="490" name="Google Shape;490;p2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6"/>
          <p:cNvGrpSpPr/>
          <p:nvPr/>
        </p:nvGrpSpPr>
        <p:grpSpPr>
          <a:xfrm>
            <a:off x="146478" y="3510279"/>
            <a:ext cx="576300" cy="1295325"/>
            <a:chOff x="146478" y="3510279"/>
            <a:chExt cx="576300" cy="1295325"/>
          </a:xfrm>
        </p:grpSpPr>
        <p:sp>
          <p:nvSpPr>
            <p:cNvPr id="499" name="Google Shape;499;p26"/>
            <p:cNvSpPr/>
            <p:nvPr/>
          </p:nvSpPr>
          <p:spPr>
            <a:xfrm>
              <a:off x="146478" y="42167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146478" y="35102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" name="Google Shape;501;p26"/>
          <p:cNvSpPr/>
          <p:nvPr/>
        </p:nvSpPr>
        <p:spPr>
          <a:xfrm rot="5400000">
            <a:off x="-400125" y="2066300"/>
            <a:ext cx="1669500" cy="532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6"/>
          <p:cNvGrpSpPr/>
          <p:nvPr/>
        </p:nvGrpSpPr>
        <p:grpSpPr>
          <a:xfrm rot="5400000">
            <a:off x="8087918" y="3669852"/>
            <a:ext cx="1451205" cy="464442"/>
            <a:chOff x="314175" y="260575"/>
            <a:chExt cx="1598244" cy="511500"/>
          </a:xfrm>
        </p:grpSpPr>
        <p:sp>
          <p:nvSpPr>
            <p:cNvPr id="503" name="Google Shape;503;p2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26"/>
          <p:cNvGrpSpPr/>
          <p:nvPr/>
        </p:nvGrpSpPr>
        <p:grpSpPr>
          <a:xfrm>
            <a:off x="237250" y="1733763"/>
            <a:ext cx="394750" cy="1246588"/>
            <a:chOff x="237250" y="1733763"/>
            <a:chExt cx="394750" cy="1246588"/>
          </a:xfrm>
        </p:grpSpPr>
        <p:grpSp>
          <p:nvGrpSpPr>
            <p:cNvPr id="512" name="Google Shape;512;p26"/>
            <p:cNvGrpSpPr/>
            <p:nvPr/>
          </p:nvGrpSpPr>
          <p:grpSpPr>
            <a:xfrm>
              <a:off x="285475" y="2685125"/>
              <a:ext cx="298300" cy="295225"/>
              <a:chOff x="1614600" y="3654475"/>
              <a:chExt cx="298300" cy="295225"/>
            </a:xfrm>
          </p:grpSpPr>
          <p:sp>
            <p:nvSpPr>
              <p:cNvPr id="513" name="Google Shape;513;p26"/>
              <p:cNvSpPr/>
              <p:nvPr/>
            </p:nvSpPr>
            <p:spPr>
              <a:xfrm>
                <a:off x="1614600" y="3654475"/>
                <a:ext cx="298300" cy="295225"/>
              </a:xfrm>
              <a:custGeom>
                <a:rect b="b" l="l" r="r" t="t"/>
                <a:pathLst>
                  <a:path extrusionOk="0" h="11809" w="11932">
                    <a:moveTo>
                      <a:pt x="2518" y="1535"/>
                    </a:moveTo>
                    <a:cubicBezTo>
                      <a:pt x="2619" y="1535"/>
                      <a:pt x="2713" y="1589"/>
                      <a:pt x="2763" y="1687"/>
                    </a:cubicBezTo>
                    <a:lnTo>
                      <a:pt x="3239" y="2592"/>
                    </a:lnTo>
                    <a:lnTo>
                      <a:pt x="1500" y="2592"/>
                    </a:lnTo>
                    <a:lnTo>
                      <a:pt x="1500" y="2068"/>
                    </a:lnTo>
                    <a:cubicBezTo>
                      <a:pt x="1500" y="2021"/>
                      <a:pt x="1524" y="1997"/>
                      <a:pt x="1548" y="1973"/>
                    </a:cubicBezTo>
                    <a:lnTo>
                      <a:pt x="2382" y="1568"/>
                    </a:lnTo>
                    <a:cubicBezTo>
                      <a:pt x="2426" y="1546"/>
                      <a:pt x="2472" y="1535"/>
                      <a:pt x="2518" y="1535"/>
                    </a:cubicBezTo>
                    <a:close/>
                    <a:moveTo>
                      <a:pt x="5021" y="378"/>
                    </a:moveTo>
                    <a:cubicBezTo>
                      <a:pt x="5121" y="378"/>
                      <a:pt x="5214" y="415"/>
                      <a:pt x="5263" y="497"/>
                    </a:cubicBezTo>
                    <a:lnTo>
                      <a:pt x="5644" y="925"/>
                    </a:lnTo>
                    <a:cubicBezTo>
                      <a:pt x="5596" y="949"/>
                      <a:pt x="5573" y="997"/>
                      <a:pt x="5525" y="1068"/>
                    </a:cubicBezTo>
                    <a:lnTo>
                      <a:pt x="4382" y="2592"/>
                    </a:lnTo>
                    <a:lnTo>
                      <a:pt x="3787" y="2592"/>
                    </a:lnTo>
                    <a:lnTo>
                      <a:pt x="3358" y="1759"/>
                    </a:lnTo>
                    <a:lnTo>
                      <a:pt x="3620" y="925"/>
                    </a:lnTo>
                    <a:lnTo>
                      <a:pt x="4882" y="401"/>
                    </a:lnTo>
                    <a:cubicBezTo>
                      <a:pt x="4927" y="386"/>
                      <a:pt x="4975" y="378"/>
                      <a:pt x="5021" y="378"/>
                    </a:cubicBezTo>
                    <a:close/>
                    <a:moveTo>
                      <a:pt x="6359" y="1306"/>
                    </a:moveTo>
                    <a:cubicBezTo>
                      <a:pt x="6454" y="1306"/>
                      <a:pt x="6525" y="1354"/>
                      <a:pt x="6573" y="1425"/>
                    </a:cubicBezTo>
                    <a:cubicBezTo>
                      <a:pt x="6716" y="1592"/>
                      <a:pt x="6906" y="1711"/>
                      <a:pt x="7121" y="1711"/>
                    </a:cubicBezTo>
                    <a:lnTo>
                      <a:pt x="7740" y="1711"/>
                    </a:lnTo>
                    <a:cubicBezTo>
                      <a:pt x="7907" y="1711"/>
                      <a:pt x="8049" y="1854"/>
                      <a:pt x="8049" y="2021"/>
                    </a:cubicBezTo>
                    <a:lnTo>
                      <a:pt x="8049" y="2592"/>
                    </a:lnTo>
                    <a:lnTo>
                      <a:pt x="5263" y="2592"/>
                    </a:lnTo>
                    <a:lnTo>
                      <a:pt x="6120" y="1425"/>
                    </a:lnTo>
                    <a:cubicBezTo>
                      <a:pt x="6168" y="1354"/>
                      <a:pt x="6263" y="1306"/>
                      <a:pt x="6359" y="1306"/>
                    </a:cubicBezTo>
                    <a:close/>
                    <a:moveTo>
                      <a:pt x="10097" y="806"/>
                    </a:moveTo>
                    <a:lnTo>
                      <a:pt x="10740" y="1497"/>
                    </a:lnTo>
                    <a:lnTo>
                      <a:pt x="10740" y="2592"/>
                    </a:lnTo>
                    <a:lnTo>
                      <a:pt x="8645" y="2592"/>
                    </a:lnTo>
                    <a:lnTo>
                      <a:pt x="8645" y="1925"/>
                    </a:lnTo>
                    <a:cubicBezTo>
                      <a:pt x="8645" y="1687"/>
                      <a:pt x="8549" y="1473"/>
                      <a:pt x="8383" y="1330"/>
                    </a:cubicBezTo>
                    <a:lnTo>
                      <a:pt x="8883" y="806"/>
                    </a:lnTo>
                    <a:close/>
                    <a:moveTo>
                      <a:pt x="2691" y="3188"/>
                    </a:moveTo>
                    <a:lnTo>
                      <a:pt x="2691" y="6760"/>
                    </a:lnTo>
                    <a:lnTo>
                      <a:pt x="1191" y="6760"/>
                    </a:lnTo>
                    <a:lnTo>
                      <a:pt x="1072" y="6164"/>
                    </a:lnTo>
                    <a:lnTo>
                      <a:pt x="1834" y="6164"/>
                    </a:lnTo>
                    <a:cubicBezTo>
                      <a:pt x="1834" y="6164"/>
                      <a:pt x="2072" y="6045"/>
                      <a:pt x="2072" y="5926"/>
                    </a:cubicBezTo>
                    <a:cubicBezTo>
                      <a:pt x="2072" y="5872"/>
                      <a:pt x="2023" y="5857"/>
                      <a:pt x="1969" y="5857"/>
                    </a:cubicBezTo>
                    <a:cubicBezTo>
                      <a:pt x="1905" y="5857"/>
                      <a:pt x="1834" y="5879"/>
                      <a:pt x="1834" y="5879"/>
                    </a:cubicBezTo>
                    <a:lnTo>
                      <a:pt x="762" y="5879"/>
                    </a:lnTo>
                    <a:lnTo>
                      <a:pt x="310" y="3402"/>
                    </a:lnTo>
                    <a:cubicBezTo>
                      <a:pt x="286" y="3331"/>
                      <a:pt x="333" y="3283"/>
                      <a:pt x="357" y="3259"/>
                    </a:cubicBezTo>
                    <a:cubicBezTo>
                      <a:pt x="357" y="3235"/>
                      <a:pt x="405" y="3188"/>
                      <a:pt x="476" y="3188"/>
                    </a:cubicBezTo>
                    <a:close/>
                    <a:moveTo>
                      <a:pt x="2691" y="7355"/>
                    </a:moveTo>
                    <a:lnTo>
                      <a:pt x="2691" y="9451"/>
                    </a:lnTo>
                    <a:lnTo>
                      <a:pt x="1691" y="9451"/>
                    </a:lnTo>
                    <a:cubicBezTo>
                      <a:pt x="1619" y="9451"/>
                      <a:pt x="1548" y="9379"/>
                      <a:pt x="1524" y="9308"/>
                    </a:cubicBezTo>
                    <a:lnTo>
                      <a:pt x="1167" y="7355"/>
                    </a:lnTo>
                    <a:close/>
                    <a:moveTo>
                      <a:pt x="3596" y="3188"/>
                    </a:moveTo>
                    <a:lnTo>
                      <a:pt x="3596" y="9451"/>
                    </a:lnTo>
                    <a:lnTo>
                      <a:pt x="3001" y="9451"/>
                    </a:lnTo>
                    <a:lnTo>
                      <a:pt x="3001" y="3188"/>
                    </a:lnTo>
                    <a:close/>
                    <a:moveTo>
                      <a:pt x="7764" y="3188"/>
                    </a:moveTo>
                    <a:lnTo>
                      <a:pt x="7764" y="6760"/>
                    </a:lnTo>
                    <a:lnTo>
                      <a:pt x="6478" y="6760"/>
                    </a:lnTo>
                    <a:cubicBezTo>
                      <a:pt x="6335" y="6784"/>
                      <a:pt x="6239" y="6903"/>
                      <a:pt x="6239" y="7022"/>
                    </a:cubicBezTo>
                    <a:cubicBezTo>
                      <a:pt x="6239" y="7141"/>
                      <a:pt x="6478" y="7355"/>
                      <a:pt x="6478" y="7355"/>
                    </a:cubicBezTo>
                    <a:lnTo>
                      <a:pt x="7764" y="7355"/>
                    </a:lnTo>
                    <a:lnTo>
                      <a:pt x="7764" y="9451"/>
                    </a:lnTo>
                    <a:lnTo>
                      <a:pt x="4191" y="9451"/>
                    </a:lnTo>
                    <a:lnTo>
                      <a:pt x="4191" y="5283"/>
                    </a:lnTo>
                    <a:lnTo>
                      <a:pt x="6144" y="5283"/>
                    </a:lnTo>
                    <a:cubicBezTo>
                      <a:pt x="6263" y="5069"/>
                      <a:pt x="6382" y="4974"/>
                      <a:pt x="6382" y="4855"/>
                    </a:cubicBezTo>
                    <a:cubicBezTo>
                      <a:pt x="6382" y="4712"/>
                      <a:pt x="6144" y="4688"/>
                      <a:pt x="6144" y="4688"/>
                    </a:cubicBezTo>
                    <a:lnTo>
                      <a:pt x="4191" y="4688"/>
                    </a:lnTo>
                    <a:lnTo>
                      <a:pt x="4191" y="3188"/>
                    </a:lnTo>
                    <a:close/>
                    <a:moveTo>
                      <a:pt x="8645" y="3188"/>
                    </a:moveTo>
                    <a:lnTo>
                      <a:pt x="8645" y="9451"/>
                    </a:lnTo>
                    <a:lnTo>
                      <a:pt x="8049" y="9451"/>
                    </a:lnTo>
                    <a:lnTo>
                      <a:pt x="8049" y="3188"/>
                    </a:lnTo>
                    <a:close/>
                    <a:moveTo>
                      <a:pt x="10478" y="7355"/>
                    </a:moveTo>
                    <a:lnTo>
                      <a:pt x="10097" y="9308"/>
                    </a:lnTo>
                    <a:cubicBezTo>
                      <a:pt x="10097" y="9379"/>
                      <a:pt x="10026" y="9451"/>
                      <a:pt x="9931" y="9451"/>
                    </a:cubicBezTo>
                    <a:lnTo>
                      <a:pt x="8954" y="9451"/>
                    </a:lnTo>
                    <a:lnTo>
                      <a:pt x="8954" y="7355"/>
                    </a:lnTo>
                    <a:close/>
                    <a:moveTo>
                      <a:pt x="1619" y="9737"/>
                    </a:moveTo>
                    <a:cubicBezTo>
                      <a:pt x="1358" y="9856"/>
                      <a:pt x="1167" y="10070"/>
                      <a:pt x="1072" y="10332"/>
                    </a:cubicBezTo>
                    <a:lnTo>
                      <a:pt x="453" y="10332"/>
                    </a:lnTo>
                    <a:cubicBezTo>
                      <a:pt x="381" y="10332"/>
                      <a:pt x="310" y="10261"/>
                      <a:pt x="310" y="10189"/>
                    </a:cubicBezTo>
                    <a:lnTo>
                      <a:pt x="310" y="9879"/>
                    </a:lnTo>
                    <a:cubicBezTo>
                      <a:pt x="310" y="9808"/>
                      <a:pt x="381" y="9737"/>
                      <a:pt x="453" y="9737"/>
                    </a:cubicBezTo>
                    <a:close/>
                    <a:moveTo>
                      <a:pt x="5335" y="9737"/>
                    </a:moveTo>
                    <a:cubicBezTo>
                      <a:pt x="5073" y="9856"/>
                      <a:pt x="4882" y="10070"/>
                      <a:pt x="4787" y="10332"/>
                    </a:cubicBezTo>
                    <a:lnTo>
                      <a:pt x="3334" y="10332"/>
                    </a:lnTo>
                    <a:cubicBezTo>
                      <a:pt x="3263" y="10070"/>
                      <a:pt x="3072" y="9856"/>
                      <a:pt x="2810" y="9737"/>
                    </a:cubicBezTo>
                    <a:close/>
                    <a:moveTo>
                      <a:pt x="8931" y="9737"/>
                    </a:moveTo>
                    <a:cubicBezTo>
                      <a:pt x="8692" y="9856"/>
                      <a:pt x="8502" y="10070"/>
                      <a:pt x="8407" y="10332"/>
                    </a:cubicBezTo>
                    <a:lnTo>
                      <a:pt x="6954" y="10332"/>
                    </a:lnTo>
                    <a:cubicBezTo>
                      <a:pt x="6859" y="10070"/>
                      <a:pt x="6668" y="9856"/>
                      <a:pt x="6430" y="9737"/>
                    </a:cubicBezTo>
                    <a:close/>
                    <a:moveTo>
                      <a:pt x="11169" y="9737"/>
                    </a:moveTo>
                    <a:cubicBezTo>
                      <a:pt x="11264" y="9737"/>
                      <a:pt x="11336" y="9808"/>
                      <a:pt x="11336" y="9879"/>
                    </a:cubicBezTo>
                    <a:lnTo>
                      <a:pt x="11336" y="10189"/>
                    </a:lnTo>
                    <a:cubicBezTo>
                      <a:pt x="11336" y="10261"/>
                      <a:pt x="11264" y="10332"/>
                      <a:pt x="11169" y="10332"/>
                    </a:cubicBezTo>
                    <a:lnTo>
                      <a:pt x="10550" y="10332"/>
                    </a:lnTo>
                    <a:cubicBezTo>
                      <a:pt x="10478" y="10070"/>
                      <a:pt x="10288" y="9856"/>
                      <a:pt x="10026" y="9737"/>
                    </a:cubicBezTo>
                    <a:close/>
                    <a:moveTo>
                      <a:pt x="2262" y="10165"/>
                    </a:moveTo>
                    <a:cubicBezTo>
                      <a:pt x="2596" y="10165"/>
                      <a:pt x="2858" y="10451"/>
                      <a:pt x="2858" y="10784"/>
                    </a:cubicBezTo>
                    <a:cubicBezTo>
                      <a:pt x="2858" y="11118"/>
                      <a:pt x="2596" y="11380"/>
                      <a:pt x="2262" y="11380"/>
                    </a:cubicBezTo>
                    <a:cubicBezTo>
                      <a:pt x="1929" y="11380"/>
                      <a:pt x="1667" y="11118"/>
                      <a:pt x="1667" y="10784"/>
                    </a:cubicBezTo>
                    <a:cubicBezTo>
                      <a:pt x="1667" y="10451"/>
                      <a:pt x="1929" y="10165"/>
                      <a:pt x="2262" y="10165"/>
                    </a:cubicBezTo>
                    <a:close/>
                    <a:moveTo>
                      <a:pt x="5882" y="10165"/>
                    </a:moveTo>
                    <a:cubicBezTo>
                      <a:pt x="6216" y="10165"/>
                      <a:pt x="6478" y="10451"/>
                      <a:pt x="6478" y="10784"/>
                    </a:cubicBezTo>
                    <a:cubicBezTo>
                      <a:pt x="6478" y="11118"/>
                      <a:pt x="6216" y="11380"/>
                      <a:pt x="5882" y="11380"/>
                    </a:cubicBezTo>
                    <a:cubicBezTo>
                      <a:pt x="5549" y="11380"/>
                      <a:pt x="5263" y="11118"/>
                      <a:pt x="5263" y="10784"/>
                    </a:cubicBezTo>
                    <a:cubicBezTo>
                      <a:pt x="5263" y="10451"/>
                      <a:pt x="5549" y="10165"/>
                      <a:pt x="5882" y="10165"/>
                    </a:cubicBezTo>
                    <a:close/>
                    <a:moveTo>
                      <a:pt x="9478" y="10165"/>
                    </a:moveTo>
                    <a:cubicBezTo>
                      <a:pt x="9812" y="10165"/>
                      <a:pt x="10074" y="10451"/>
                      <a:pt x="10074" y="10784"/>
                    </a:cubicBezTo>
                    <a:cubicBezTo>
                      <a:pt x="10074" y="11118"/>
                      <a:pt x="9812" y="11380"/>
                      <a:pt x="9478" y="11380"/>
                    </a:cubicBezTo>
                    <a:cubicBezTo>
                      <a:pt x="9145" y="11380"/>
                      <a:pt x="8883" y="11118"/>
                      <a:pt x="8883" y="10784"/>
                    </a:cubicBezTo>
                    <a:cubicBezTo>
                      <a:pt x="8883" y="10451"/>
                      <a:pt x="9145" y="10165"/>
                      <a:pt x="9478" y="10165"/>
                    </a:cubicBezTo>
                    <a:close/>
                    <a:moveTo>
                      <a:pt x="5022" y="1"/>
                    </a:moveTo>
                    <a:cubicBezTo>
                      <a:pt x="4919" y="1"/>
                      <a:pt x="4815" y="22"/>
                      <a:pt x="4715" y="68"/>
                    </a:cubicBezTo>
                    <a:lnTo>
                      <a:pt x="3334" y="640"/>
                    </a:lnTo>
                    <a:cubicBezTo>
                      <a:pt x="3263" y="663"/>
                      <a:pt x="3215" y="711"/>
                      <a:pt x="3191" y="782"/>
                    </a:cubicBezTo>
                    <a:lnTo>
                      <a:pt x="3025" y="1330"/>
                    </a:lnTo>
                    <a:cubicBezTo>
                      <a:pt x="2895" y="1215"/>
                      <a:pt x="2721" y="1152"/>
                      <a:pt x="2541" y="1152"/>
                    </a:cubicBezTo>
                    <a:cubicBezTo>
                      <a:pt x="2424" y="1152"/>
                      <a:pt x="2304" y="1179"/>
                      <a:pt x="2191" y="1235"/>
                    </a:cubicBezTo>
                    <a:lnTo>
                      <a:pt x="1358" y="1640"/>
                    </a:lnTo>
                    <a:cubicBezTo>
                      <a:pt x="1167" y="1735"/>
                      <a:pt x="1191" y="2140"/>
                      <a:pt x="1191" y="2140"/>
                    </a:cubicBezTo>
                    <a:lnTo>
                      <a:pt x="1191" y="2592"/>
                    </a:lnTo>
                    <a:lnTo>
                      <a:pt x="715" y="2592"/>
                    </a:lnTo>
                    <a:cubicBezTo>
                      <a:pt x="548" y="2592"/>
                      <a:pt x="381" y="2664"/>
                      <a:pt x="262" y="2807"/>
                    </a:cubicBezTo>
                    <a:cubicBezTo>
                      <a:pt x="119" y="2950"/>
                      <a:pt x="72" y="3140"/>
                      <a:pt x="119" y="3331"/>
                    </a:cubicBezTo>
                    <a:lnTo>
                      <a:pt x="1191" y="9094"/>
                    </a:lnTo>
                    <a:cubicBezTo>
                      <a:pt x="1191" y="9117"/>
                      <a:pt x="1215" y="9117"/>
                      <a:pt x="1215" y="9141"/>
                    </a:cubicBezTo>
                    <a:lnTo>
                      <a:pt x="619" y="9451"/>
                    </a:lnTo>
                    <a:cubicBezTo>
                      <a:pt x="286" y="9451"/>
                      <a:pt x="0" y="9713"/>
                      <a:pt x="0" y="10046"/>
                    </a:cubicBezTo>
                    <a:lnTo>
                      <a:pt x="0" y="10308"/>
                    </a:lnTo>
                    <a:cubicBezTo>
                      <a:pt x="0" y="10665"/>
                      <a:pt x="286" y="10927"/>
                      <a:pt x="619" y="10927"/>
                    </a:cubicBezTo>
                    <a:lnTo>
                      <a:pt x="1262" y="10927"/>
                    </a:lnTo>
                    <a:cubicBezTo>
                      <a:pt x="1334" y="11427"/>
                      <a:pt x="1786" y="11808"/>
                      <a:pt x="2334" y="11808"/>
                    </a:cubicBezTo>
                    <a:cubicBezTo>
                      <a:pt x="2882" y="11808"/>
                      <a:pt x="3334" y="11427"/>
                      <a:pt x="3406" y="10927"/>
                    </a:cubicBezTo>
                    <a:lnTo>
                      <a:pt x="4906" y="10927"/>
                    </a:lnTo>
                    <a:cubicBezTo>
                      <a:pt x="4977" y="11427"/>
                      <a:pt x="5430" y="11808"/>
                      <a:pt x="5954" y="11808"/>
                    </a:cubicBezTo>
                    <a:cubicBezTo>
                      <a:pt x="6501" y="11808"/>
                      <a:pt x="6954" y="11427"/>
                      <a:pt x="7025" y="10927"/>
                    </a:cubicBezTo>
                    <a:lnTo>
                      <a:pt x="8526" y="10927"/>
                    </a:lnTo>
                    <a:cubicBezTo>
                      <a:pt x="8597" y="11427"/>
                      <a:pt x="9050" y="11808"/>
                      <a:pt x="9597" y="11808"/>
                    </a:cubicBezTo>
                    <a:cubicBezTo>
                      <a:pt x="10121" y="11808"/>
                      <a:pt x="10574" y="11427"/>
                      <a:pt x="10645" y="10927"/>
                    </a:cubicBezTo>
                    <a:lnTo>
                      <a:pt x="11288" y="10927"/>
                    </a:lnTo>
                    <a:cubicBezTo>
                      <a:pt x="11645" y="10927"/>
                      <a:pt x="11907" y="10665"/>
                      <a:pt x="11907" y="10308"/>
                    </a:cubicBezTo>
                    <a:lnTo>
                      <a:pt x="11907" y="10022"/>
                    </a:lnTo>
                    <a:cubicBezTo>
                      <a:pt x="11931" y="9689"/>
                      <a:pt x="11645" y="9451"/>
                      <a:pt x="11312" y="9451"/>
                    </a:cubicBezTo>
                    <a:lnTo>
                      <a:pt x="10621" y="9451"/>
                    </a:lnTo>
                    <a:cubicBezTo>
                      <a:pt x="10645" y="9427"/>
                      <a:pt x="10645" y="9403"/>
                      <a:pt x="10645" y="9379"/>
                    </a:cubicBezTo>
                    <a:lnTo>
                      <a:pt x="11264" y="6045"/>
                    </a:lnTo>
                    <a:cubicBezTo>
                      <a:pt x="11288" y="5926"/>
                      <a:pt x="11217" y="5807"/>
                      <a:pt x="11074" y="5783"/>
                    </a:cubicBezTo>
                    <a:cubicBezTo>
                      <a:pt x="11059" y="5780"/>
                      <a:pt x="11043" y="5779"/>
                      <a:pt x="11028" y="5779"/>
                    </a:cubicBezTo>
                    <a:cubicBezTo>
                      <a:pt x="10920" y="5779"/>
                      <a:pt x="10809" y="5849"/>
                      <a:pt x="10788" y="5974"/>
                    </a:cubicBezTo>
                    <a:lnTo>
                      <a:pt x="10645" y="6760"/>
                    </a:lnTo>
                    <a:lnTo>
                      <a:pt x="8954" y="6760"/>
                    </a:lnTo>
                    <a:lnTo>
                      <a:pt x="8954" y="6164"/>
                    </a:lnTo>
                    <a:lnTo>
                      <a:pt x="9907" y="6164"/>
                    </a:lnTo>
                    <a:cubicBezTo>
                      <a:pt x="10026" y="6141"/>
                      <a:pt x="10145" y="6045"/>
                      <a:pt x="10145" y="5926"/>
                    </a:cubicBezTo>
                    <a:cubicBezTo>
                      <a:pt x="10145" y="5783"/>
                      <a:pt x="10026" y="5688"/>
                      <a:pt x="9907" y="5569"/>
                    </a:cubicBezTo>
                    <a:lnTo>
                      <a:pt x="8954" y="5569"/>
                    </a:lnTo>
                    <a:lnTo>
                      <a:pt x="8954" y="3188"/>
                    </a:lnTo>
                    <a:lnTo>
                      <a:pt x="11169" y="3188"/>
                    </a:lnTo>
                    <a:cubicBezTo>
                      <a:pt x="11191" y="3173"/>
                      <a:pt x="11211" y="3167"/>
                      <a:pt x="11228" y="3167"/>
                    </a:cubicBezTo>
                    <a:cubicBezTo>
                      <a:pt x="11265" y="3167"/>
                      <a:pt x="11288" y="3195"/>
                      <a:pt x="11288" y="3211"/>
                    </a:cubicBezTo>
                    <a:cubicBezTo>
                      <a:pt x="11312" y="3235"/>
                      <a:pt x="11336" y="3259"/>
                      <a:pt x="11336" y="3331"/>
                    </a:cubicBezTo>
                    <a:lnTo>
                      <a:pt x="11217" y="3997"/>
                    </a:lnTo>
                    <a:cubicBezTo>
                      <a:pt x="11193" y="4116"/>
                      <a:pt x="11264" y="4235"/>
                      <a:pt x="11383" y="4259"/>
                    </a:cubicBezTo>
                    <a:cubicBezTo>
                      <a:pt x="11398" y="4262"/>
                      <a:pt x="11413" y="4263"/>
                      <a:pt x="11427" y="4263"/>
                    </a:cubicBezTo>
                    <a:cubicBezTo>
                      <a:pt x="11550" y="4263"/>
                      <a:pt x="11648" y="4175"/>
                      <a:pt x="11669" y="4069"/>
                    </a:cubicBezTo>
                    <a:lnTo>
                      <a:pt x="11788" y="3426"/>
                    </a:lnTo>
                    <a:cubicBezTo>
                      <a:pt x="11812" y="3235"/>
                      <a:pt x="11764" y="3045"/>
                      <a:pt x="11645" y="2902"/>
                    </a:cubicBezTo>
                    <a:cubicBezTo>
                      <a:pt x="11526" y="2759"/>
                      <a:pt x="11360" y="2688"/>
                      <a:pt x="11169" y="2592"/>
                    </a:cubicBezTo>
                    <a:lnTo>
                      <a:pt x="11026" y="2592"/>
                    </a:lnTo>
                    <a:lnTo>
                      <a:pt x="11026" y="1521"/>
                    </a:lnTo>
                    <a:cubicBezTo>
                      <a:pt x="11026" y="1521"/>
                      <a:pt x="11074" y="1402"/>
                      <a:pt x="11026" y="1354"/>
                    </a:cubicBezTo>
                    <a:lnTo>
                      <a:pt x="10217" y="544"/>
                    </a:lnTo>
                    <a:cubicBezTo>
                      <a:pt x="10182" y="509"/>
                      <a:pt x="10147" y="487"/>
                      <a:pt x="10103" y="487"/>
                    </a:cubicBezTo>
                    <a:cubicBezTo>
                      <a:pt x="10086" y="487"/>
                      <a:pt x="10069" y="490"/>
                      <a:pt x="10050" y="497"/>
                    </a:cubicBezTo>
                    <a:lnTo>
                      <a:pt x="8597" y="497"/>
                    </a:lnTo>
                    <a:cubicBezTo>
                      <a:pt x="8578" y="490"/>
                      <a:pt x="8561" y="487"/>
                      <a:pt x="8544" y="487"/>
                    </a:cubicBezTo>
                    <a:cubicBezTo>
                      <a:pt x="8500" y="487"/>
                      <a:pt x="8465" y="509"/>
                      <a:pt x="8430" y="544"/>
                    </a:cubicBezTo>
                    <a:lnTo>
                      <a:pt x="7716" y="1259"/>
                    </a:lnTo>
                    <a:cubicBezTo>
                      <a:pt x="7716" y="1259"/>
                      <a:pt x="7668" y="1402"/>
                      <a:pt x="7668" y="1402"/>
                    </a:cubicBezTo>
                    <a:lnTo>
                      <a:pt x="7025" y="1402"/>
                    </a:lnTo>
                    <a:cubicBezTo>
                      <a:pt x="7025" y="1402"/>
                      <a:pt x="6835" y="1211"/>
                      <a:pt x="6763" y="1116"/>
                    </a:cubicBezTo>
                    <a:cubicBezTo>
                      <a:pt x="6621" y="925"/>
                      <a:pt x="6382" y="830"/>
                      <a:pt x="6144" y="806"/>
                    </a:cubicBezTo>
                    <a:cubicBezTo>
                      <a:pt x="6120" y="830"/>
                      <a:pt x="6120" y="830"/>
                      <a:pt x="6120" y="830"/>
                    </a:cubicBezTo>
                    <a:lnTo>
                      <a:pt x="5620" y="258"/>
                    </a:lnTo>
                    <a:cubicBezTo>
                      <a:pt x="5459" y="97"/>
                      <a:pt x="5242" y="1"/>
                      <a:pt x="50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26"/>
              <p:cNvSpPr/>
              <p:nvPr/>
            </p:nvSpPr>
            <p:spPr>
              <a:xfrm>
                <a:off x="1755700" y="3918125"/>
                <a:ext cx="11325" cy="11325"/>
              </a:xfrm>
              <a:custGeom>
                <a:rect b="b" l="l" r="r" t="t"/>
                <a:pathLst>
                  <a:path extrusionOk="0" h="453" w="453">
                    <a:moveTo>
                      <a:pt x="238" y="0"/>
                    </a:moveTo>
                    <a:cubicBezTo>
                      <a:pt x="167" y="0"/>
                      <a:pt x="119" y="24"/>
                      <a:pt x="72" y="72"/>
                    </a:cubicBezTo>
                    <a:cubicBezTo>
                      <a:pt x="24" y="119"/>
                      <a:pt x="0" y="167"/>
                      <a:pt x="0" y="238"/>
                    </a:cubicBezTo>
                    <a:cubicBezTo>
                      <a:pt x="0" y="286"/>
                      <a:pt x="24" y="358"/>
                      <a:pt x="72" y="405"/>
                    </a:cubicBezTo>
                    <a:cubicBezTo>
                      <a:pt x="95" y="429"/>
                      <a:pt x="167" y="453"/>
                      <a:pt x="238" y="453"/>
                    </a:cubicBezTo>
                    <a:cubicBezTo>
                      <a:pt x="286" y="453"/>
                      <a:pt x="357" y="429"/>
                      <a:pt x="405" y="405"/>
                    </a:cubicBezTo>
                    <a:cubicBezTo>
                      <a:pt x="429" y="358"/>
                      <a:pt x="453" y="286"/>
                      <a:pt x="453" y="238"/>
                    </a:cubicBezTo>
                    <a:cubicBezTo>
                      <a:pt x="453" y="167"/>
                      <a:pt x="429" y="119"/>
                      <a:pt x="405" y="72"/>
                    </a:cubicBezTo>
                    <a:cubicBezTo>
                      <a:pt x="357" y="24"/>
                      <a:pt x="286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26"/>
              <p:cNvSpPr/>
              <p:nvPr/>
            </p:nvSpPr>
            <p:spPr>
              <a:xfrm>
                <a:off x="1665200" y="3918125"/>
                <a:ext cx="11925" cy="11325"/>
              </a:xfrm>
              <a:custGeom>
                <a:rect b="b" l="l" r="r" t="t"/>
                <a:pathLst>
                  <a:path extrusionOk="0" h="453" w="477">
                    <a:moveTo>
                      <a:pt x="238" y="0"/>
                    </a:moveTo>
                    <a:cubicBezTo>
                      <a:pt x="191" y="0"/>
                      <a:pt x="119" y="24"/>
                      <a:pt x="72" y="72"/>
                    </a:cubicBezTo>
                    <a:cubicBezTo>
                      <a:pt x="24" y="119"/>
                      <a:pt x="0" y="167"/>
                      <a:pt x="0" y="238"/>
                    </a:cubicBezTo>
                    <a:cubicBezTo>
                      <a:pt x="0" y="286"/>
                      <a:pt x="24" y="358"/>
                      <a:pt x="72" y="405"/>
                    </a:cubicBezTo>
                    <a:cubicBezTo>
                      <a:pt x="119" y="429"/>
                      <a:pt x="191" y="453"/>
                      <a:pt x="238" y="453"/>
                    </a:cubicBezTo>
                    <a:cubicBezTo>
                      <a:pt x="310" y="453"/>
                      <a:pt x="358" y="429"/>
                      <a:pt x="405" y="405"/>
                    </a:cubicBezTo>
                    <a:cubicBezTo>
                      <a:pt x="453" y="358"/>
                      <a:pt x="477" y="286"/>
                      <a:pt x="477" y="238"/>
                    </a:cubicBezTo>
                    <a:cubicBezTo>
                      <a:pt x="477" y="167"/>
                      <a:pt x="453" y="119"/>
                      <a:pt x="405" y="72"/>
                    </a:cubicBezTo>
                    <a:cubicBezTo>
                      <a:pt x="358" y="24"/>
                      <a:pt x="310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1845600" y="3918125"/>
                <a:ext cx="11925" cy="11325"/>
              </a:xfrm>
              <a:custGeom>
                <a:rect b="b" l="l" r="r" t="t"/>
                <a:pathLst>
                  <a:path extrusionOk="0" h="453" w="477">
                    <a:moveTo>
                      <a:pt x="238" y="0"/>
                    </a:moveTo>
                    <a:cubicBezTo>
                      <a:pt x="191" y="0"/>
                      <a:pt x="119" y="24"/>
                      <a:pt x="72" y="72"/>
                    </a:cubicBezTo>
                    <a:cubicBezTo>
                      <a:pt x="48" y="119"/>
                      <a:pt x="0" y="167"/>
                      <a:pt x="0" y="238"/>
                    </a:cubicBezTo>
                    <a:cubicBezTo>
                      <a:pt x="0" y="286"/>
                      <a:pt x="24" y="358"/>
                      <a:pt x="72" y="405"/>
                    </a:cubicBezTo>
                    <a:cubicBezTo>
                      <a:pt x="119" y="429"/>
                      <a:pt x="191" y="453"/>
                      <a:pt x="238" y="453"/>
                    </a:cubicBezTo>
                    <a:cubicBezTo>
                      <a:pt x="310" y="453"/>
                      <a:pt x="357" y="429"/>
                      <a:pt x="405" y="405"/>
                    </a:cubicBezTo>
                    <a:cubicBezTo>
                      <a:pt x="453" y="358"/>
                      <a:pt x="476" y="286"/>
                      <a:pt x="476" y="238"/>
                    </a:cubicBezTo>
                    <a:cubicBezTo>
                      <a:pt x="476" y="167"/>
                      <a:pt x="453" y="119"/>
                      <a:pt x="405" y="72"/>
                    </a:cubicBezTo>
                    <a:cubicBezTo>
                      <a:pt x="357" y="24"/>
                      <a:pt x="310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26"/>
              <p:cNvSpPr/>
              <p:nvPr/>
            </p:nvSpPr>
            <p:spPr>
              <a:xfrm>
                <a:off x="1641375" y="3749050"/>
                <a:ext cx="11350" cy="11925"/>
              </a:xfrm>
              <a:custGeom>
                <a:rect b="b" l="l" r="r" t="t"/>
                <a:pathLst>
                  <a:path extrusionOk="0" h="477" w="454">
                    <a:moveTo>
                      <a:pt x="215" y="0"/>
                    </a:moveTo>
                    <a:cubicBezTo>
                      <a:pt x="167" y="0"/>
                      <a:pt x="96" y="24"/>
                      <a:pt x="72" y="71"/>
                    </a:cubicBezTo>
                    <a:cubicBezTo>
                      <a:pt x="25" y="119"/>
                      <a:pt x="1" y="167"/>
                      <a:pt x="1" y="238"/>
                    </a:cubicBezTo>
                    <a:cubicBezTo>
                      <a:pt x="1" y="286"/>
                      <a:pt x="25" y="357"/>
                      <a:pt x="72" y="405"/>
                    </a:cubicBezTo>
                    <a:cubicBezTo>
                      <a:pt x="96" y="452"/>
                      <a:pt x="167" y="476"/>
                      <a:pt x="215" y="476"/>
                    </a:cubicBezTo>
                    <a:cubicBezTo>
                      <a:pt x="287" y="476"/>
                      <a:pt x="334" y="452"/>
                      <a:pt x="382" y="405"/>
                    </a:cubicBezTo>
                    <a:cubicBezTo>
                      <a:pt x="429" y="357"/>
                      <a:pt x="453" y="310"/>
                      <a:pt x="453" y="238"/>
                    </a:cubicBezTo>
                    <a:cubicBezTo>
                      <a:pt x="453" y="191"/>
                      <a:pt x="429" y="119"/>
                      <a:pt x="382" y="71"/>
                    </a:cubicBezTo>
                    <a:cubicBezTo>
                      <a:pt x="358" y="24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6"/>
              <p:cNvSpPr/>
              <p:nvPr/>
            </p:nvSpPr>
            <p:spPr>
              <a:xfrm>
                <a:off x="1870000" y="3749050"/>
                <a:ext cx="11925" cy="11925"/>
              </a:xfrm>
              <a:custGeom>
                <a:rect b="b" l="l" r="r" t="t"/>
                <a:pathLst>
                  <a:path extrusionOk="0" h="477" w="477">
                    <a:moveTo>
                      <a:pt x="239" y="0"/>
                    </a:moveTo>
                    <a:cubicBezTo>
                      <a:pt x="167" y="0"/>
                      <a:pt x="120" y="24"/>
                      <a:pt x="72" y="71"/>
                    </a:cubicBezTo>
                    <a:cubicBezTo>
                      <a:pt x="24" y="119"/>
                      <a:pt x="1" y="191"/>
                      <a:pt x="1" y="238"/>
                    </a:cubicBezTo>
                    <a:cubicBezTo>
                      <a:pt x="1" y="310"/>
                      <a:pt x="24" y="357"/>
                      <a:pt x="72" y="405"/>
                    </a:cubicBezTo>
                    <a:cubicBezTo>
                      <a:pt x="120" y="452"/>
                      <a:pt x="167" y="476"/>
                      <a:pt x="239" y="476"/>
                    </a:cubicBezTo>
                    <a:cubicBezTo>
                      <a:pt x="286" y="476"/>
                      <a:pt x="358" y="452"/>
                      <a:pt x="405" y="405"/>
                    </a:cubicBezTo>
                    <a:cubicBezTo>
                      <a:pt x="453" y="357"/>
                      <a:pt x="477" y="310"/>
                      <a:pt x="477" y="238"/>
                    </a:cubicBezTo>
                    <a:cubicBezTo>
                      <a:pt x="477" y="191"/>
                      <a:pt x="453" y="119"/>
                      <a:pt x="405" y="71"/>
                    </a:cubicBezTo>
                    <a:cubicBezTo>
                      <a:pt x="358" y="48"/>
                      <a:pt x="310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6"/>
              <p:cNvSpPr/>
              <p:nvPr/>
            </p:nvSpPr>
            <p:spPr>
              <a:xfrm>
                <a:off x="1740800" y="3793700"/>
                <a:ext cx="41100" cy="14900"/>
              </a:xfrm>
              <a:custGeom>
                <a:rect b="b" l="l" r="r" t="t"/>
                <a:pathLst>
                  <a:path extrusionOk="0" h="596" w="1644">
                    <a:moveTo>
                      <a:pt x="239" y="0"/>
                    </a:moveTo>
                    <a:cubicBezTo>
                      <a:pt x="120" y="119"/>
                      <a:pt x="1" y="214"/>
                      <a:pt x="1" y="357"/>
                    </a:cubicBezTo>
                    <a:cubicBezTo>
                      <a:pt x="1" y="476"/>
                      <a:pt x="120" y="595"/>
                      <a:pt x="239" y="595"/>
                    </a:cubicBezTo>
                    <a:lnTo>
                      <a:pt x="1430" y="595"/>
                    </a:lnTo>
                    <a:cubicBezTo>
                      <a:pt x="1549" y="572"/>
                      <a:pt x="1644" y="476"/>
                      <a:pt x="1644" y="357"/>
                    </a:cubicBezTo>
                    <a:cubicBezTo>
                      <a:pt x="1644" y="238"/>
                      <a:pt x="1549" y="119"/>
                      <a:pt x="14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6"/>
              <p:cNvSpPr/>
              <p:nvPr/>
            </p:nvSpPr>
            <p:spPr>
              <a:xfrm>
                <a:off x="1889650" y="3775225"/>
                <a:ext cx="11925" cy="11350"/>
              </a:xfrm>
              <a:custGeom>
                <a:rect b="b" l="l" r="r" t="t"/>
                <a:pathLst>
                  <a:path extrusionOk="0" h="454" w="477">
                    <a:moveTo>
                      <a:pt x="239" y="1"/>
                    </a:moveTo>
                    <a:cubicBezTo>
                      <a:pt x="191" y="1"/>
                      <a:pt x="119" y="25"/>
                      <a:pt x="72" y="72"/>
                    </a:cubicBezTo>
                    <a:cubicBezTo>
                      <a:pt x="24" y="96"/>
                      <a:pt x="0" y="168"/>
                      <a:pt x="0" y="215"/>
                    </a:cubicBezTo>
                    <a:cubicBezTo>
                      <a:pt x="0" y="287"/>
                      <a:pt x="24" y="334"/>
                      <a:pt x="72" y="382"/>
                    </a:cubicBezTo>
                    <a:cubicBezTo>
                      <a:pt x="119" y="430"/>
                      <a:pt x="191" y="453"/>
                      <a:pt x="239" y="453"/>
                    </a:cubicBezTo>
                    <a:cubicBezTo>
                      <a:pt x="310" y="453"/>
                      <a:pt x="358" y="430"/>
                      <a:pt x="405" y="382"/>
                    </a:cubicBezTo>
                    <a:cubicBezTo>
                      <a:pt x="453" y="358"/>
                      <a:pt x="477" y="287"/>
                      <a:pt x="477" y="215"/>
                    </a:cubicBezTo>
                    <a:cubicBezTo>
                      <a:pt x="477" y="168"/>
                      <a:pt x="453" y="96"/>
                      <a:pt x="405" y="72"/>
                    </a:cubicBezTo>
                    <a:cubicBezTo>
                      <a:pt x="358" y="25"/>
                      <a:pt x="310" y="1"/>
                      <a:pt x="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1" name="Google Shape;521;p26"/>
            <p:cNvGrpSpPr/>
            <p:nvPr/>
          </p:nvGrpSpPr>
          <p:grpSpPr>
            <a:xfrm>
              <a:off x="246775" y="2183700"/>
              <a:ext cx="375700" cy="297700"/>
              <a:chOff x="2791025" y="3644850"/>
              <a:chExt cx="375700" cy="297700"/>
            </a:xfrm>
          </p:grpSpPr>
          <p:sp>
            <p:nvSpPr>
              <p:cNvPr id="522" name="Google Shape;522;p26"/>
              <p:cNvSpPr/>
              <p:nvPr/>
            </p:nvSpPr>
            <p:spPr>
              <a:xfrm>
                <a:off x="2791025" y="3709800"/>
                <a:ext cx="375700" cy="232750"/>
              </a:xfrm>
              <a:custGeom>
                <a:rect b="b" l="l" r="r" t="t"/>
                <a:pathLst>
                  <a:path extrusionOk="0" h="9310" w="15028">
                    <a:moveTo>
                      <a:pt x="3311" y="617"/>
                    </a:moveTo>
                    <a:cubicBezTo>
                      <a:pt x="4716" y="617"/>
                      <a:pt x="5883" y="1689"/>
                      <a:pt x="6026" y="3070"/>
                    </a:cubicBezTo>
                    <a:lnTo>
                      <a:pt x="596" y="3070"/>
                    </a:lnTo>
                    <a:cubicBezTo>
                      <a:pt x="739" y="1689"/>
                      <a:pt x="1906" y="617"/>
                      <a:pt x="3311" y="617"/>
                    </a:cubicBezTo>
                    <a:close/>
                    <a:moveTo>
                      <a:pt x="13218" y="998"/>
                    </a:moveTo>
                    <a:cubicBezTo>
                      <a:pt x="13837" y="998"/>
                      <a:pt x="14337" y="1499"/>
                      <a:pt x="14337" y="2094"/>
                    </a:cubicBezTo>
                    <a:cubicBezTo>
                      <a:pt x="14337" y="2713"/>
                      <a:pt x="13837" y="3213"/>
                      <a:pt x="13218" y="3213"/>
                    </a:cubicBezTo>
                    <a:cubicBezTo>
                      <a:pt x="12598" y="3213"/>
                      <a:pt x="12122" y="2713"/>
                      <a:pt x="12122" y="2094"/>
                    </a:cubicBezTo>
                    <a:cubicBezTo>
                      <a:pt x="12122" y="1499"/>
                      <a:pt x="12598" y="998"/>
                      <a:pt x="13218" y="998"/>
                    </a:cubicBezTo>
                    <a:close/>
                    <a:moveTo>
                      <a:pt x="3263" y="3666"/>
                    </a:moveTo>
                    <a:lnTo>
                      <a:pt x="3263" y="5690"/>
                    </a:lnTo>
                    <a:cubicBezTo>
                      <a:pt x="3263" y="5714"/>
                      <a:pt x="3239" y="5738"/>
                      <a:pt x="3215" y="5738"/>
                    </a:cubicBezTo>
                    <a:lnTo>
                      <a:pt x="596" y="5738"/>
                    </a:lnTo>
                    <a:lnTo>
                      <a:pt x="596" y="3666"/>
                    </a:lnTo>
                    <a:close/>
                    <a:moveTo>
                      <a:pt x="7955" y="3666"/>
                    </a:moveTo>
                    <a:cubicBezTo>
                      <a:pt x="9407" y="3666"/>
                      <a:pt x="10646" y="4499"/>
                      <a:pt x="11241" y="5738"/>
                    </a:cubicBezTo>
                    <a:lnTo>
                      <a:pt x="7788" y="5738"/>
                    </a:lnTo>
                    <a:cubicBezTo>
                      <a:pt x="7764" y="5738"/>
                      <a:pt x="7740" y="5714"/>
                      <a:pt x="7740" y="5690"/>
                    </a:cubicBezTo>
                    <a:lnTo>
                      <a:pt x="7740" y="3666"/>
                    </a:lnTo>
                    <a:close/>
                    <a:moveTo>
                      <a:pt x="5954" y="5142"/>
                    </a:moveTo>
                    <a:lnTo>
                      <a:pt x="5954" y="7524"/>
                    </a:lnTo>
                    <a:lnTo>
                      <a:pt x="5049" y="7524"/>
                    </a:lnTo>
                    <a:lnTo>
                      <a:pt x="5049" y="5142"/>
                    </a:lnTo>
                    <a:close/>
                    <a:moveTo>
                      <a:pt x="7431" y="3666"/>
                    </a:moveTo>
                    <a:lnTo>
                      <a:pt x="7431" y="5690"/>
                    </a:lnTo>
                    <a:cubicBezTo>
                      <a:pt x="7431" y="6047"/>
                      <a:pt x="7716" y="6333"/>
                      <a:pt x="8074" y="6333"/>
                    </a:cubicBezTo>
                    <a:lnTo>
                      <a:pt x="11598" y="6333"/>
                    </a:lnTo>
                    <a:cubicBezTo>
                      <a:pt x="11670" y="6619"/>
                      <a:pt x="11693" y="6904"/>
                      <a:pt x="11717" y="7214"/>
                    </a:cubicBezTo>
                    <a:cubicBezTo>
                      <a:pt x="11717" y="7381"/>
                      <a:pt x="11574" y="7524"/>
                      <a:pt x="11408" y="7524"/>
                    </a:cubicBezTo>
                    <a:lnTo>
                      <a:pt x="6549" y="7524"/>
                    </a:lnTo>
                    <a:lnTo>
                      <a:pt x="6549" y="4833"/>
                    </a:lnTo>
                    <a:cubicBezTo>
                      <a:pt x="6549" y="4690"/>
                      <a:pt x="6407" y="4547"/>
                      <a:pt x="6240" y="4547"/>
                    </a:cubicBezTo>
                    <a:lnTo>
                      <a:pt x="4740" y="4547"/>
                    </a:lnTo>
                    <a:cubicBezTo>
                      <a:pt x="4573" y="4547"/>
                      <a:pt x="4454" y="4690"/>
                      <a:pt x="4454" y="4833"/>
                    </a:cubicBezTo>
                    <a:lnTo>
                      <a:pt x="4454" y="7524"/>
                    </a:lnTo>
                    <a:lnTo>
                      <a:pt x="572" y="7524"/>
                    </a:lnTo>
                    <a:lnTo>
                      <a:pt x="572" y="6333"/>
                    </a:lnTo>
                    <a:lnTo>
                      <a:pt x="3215" y="6333"/>
                    </a:lnTo>
                    <a:cubicBezTo>
                      <a:pt x="3573" y="6333"/>
                      <a:pt x="3858" y="6047"/>
                      <a:pt x="3858" y="5690"/>
                    </a:cubicBezTo>
                    <a:lnTo>
                      <a:pt x="3858" y="3666"/>
                    </a:lnTo>
                    <a:close/>
                    <a:moveTo>
                      <a:pt x="3261" y="0"/>
                    </a:moveTo>
                    <a:cubicBezTo>
                      <a:pt x="3136" y="0"/>
                      <a:pt x="3010" y="8"/>
                      <a:pt x="2882" y="22"/>
                    </a:cubicBezTo>
                    <a:cubicBezTo>
                      <a:pt x="1215" y="236"/>
                      <a:pt x="1" y="1713"/>
                      <a:pt x="1" y="3404"/>
                    </a:cubicBezTo>
                    <a:lnTo>
                      <a:pt x="1" y="7833"/>
                    </a:lnTo>
                    <a:lnTo>
                      <a:pt x="1" y="9024"/>
                    </a:lnTo>
                    <a:cubicBezTo>
                      <a:pt x="1" y="9191"/>
                      <a:pt x="120" y="9310"/>
                      <a:pt x="286" y="9310"/>
                    </a:cubicBezTo>
                    <a:lnTo>
                      <a:pt x="6264" y="9310"/>
                    </a:lnTo>
                    <a:cubicBezTo>
                      <a:pt x="6430" y="9310"/>
                      <a:pt x="6573" y="9167"/>
                      <a:pt x="6573" y="9024"/>
                    </a:cubicBezTo>
                    <a:cubicBezTo>
                      <a:pt x="6573" y="8857"/>
                      <a:pt x="6430" y="8714"/>
                      <a:pt x="6264" y="8714"/>
                    </a:cubicBezTo>
                    <a:lnTo>
                      <a:pt x="596" y="8714"/>
                    </a:lnTo>
                    <a:lnTo>
                      <a:pt x="596" y="8119"/>
                    </a:lnTo>
                    <a:lnTo>
                      <a:pt x="14289" y="8119"/>
                    </a:lnTo>
                    <a:lnTo>
                      <a:pt x="14289" y="8714"/>
                    </a:lnTo>
                    <a:lnTo>
                      <a:pt x="8598" y="8714"/>
                    </a:lnTo>
                    <a:cubicBezTo>
                      <a:pt x="8431" y="8714"/>
                      <a:pt x="8288" y="8857"/>
                      <a:pt x="8288" y="9024"/>
                    </a:cubicBezTo>
                    <a:cubicBezTo>
                      <a:pt x="8288" y="9167"/>
                      <a:pt x="8431" y="9310"/>
                      <a:pt x="8598" y="9310"/>
                    </a:cubicBezTo>
                    <a:lnTo>
                      <a:pt x="14575" y="9310"/>
                    </a:lnTo>
                    <a:cubicBezTo>
                      <a:pt x="14742" y="9310"/>
                      <a:pt x="14885" y="9191"/>
                      <a:pt x="14885" y="9024"/>
                    </a:cubicBezTo>
                    <a:lnTo>
                      <a:pt x="14885" y="7833"/>
                    </a:lnTo>
                    <a:cubicBezTo>
                      <a:pt x="14885" y="7666"/>
                      <a:pt x="14742" y="7524"/>
                      <a:pt x="14575" y="7524"/>
                    </a:cubicBezTo>
                    <a:lnTo>
                      <a:pt x="13384" y="7524"/>
                    </a:lnTo>
                    <a:lnTo>
                      <a:pt x="13384" y="3856"/>
                    </a:lnTo>
                    <a:cubicBezTo>
                      <a:pt x="14337" y="3713"/>
                      <a:pt x="15027" y="2785"/>
                      <a:pt x="14765" y="1761"/>
                    </a:cubicBezTo>
                    <a:cubicBezTo>
                      <a:pt x="14599" y="1165"/>
                      <a:pt x="14099" y="689"/>
                      <a:pt x="13503" y="546"/>
                    </a:cubicBezTo>
                    <a:cubicBezTo>
                      <a:pt x="13370" y="518"/>
                      <a:pt x="13239" y="505"/>
                      <a:pt x="13111" y="505"/>
                    </a:cubicBezTo>
                    <a:cubicBezTo>
                      <a:pt x="12141" y="505"/>
                      <a:pt x="11360" y="1263"/>
                      <a:pt x="11360" y="2189"/>
                    </a:cubicBezTo>
                    <a:cubicBezTo>
                      <a:pt x="11360" y="3023"/>
                      <a:pt x="11979" y="3737"/>
                      <a:pt x="12789" y="3856"/>
                    </a:cubicBezTo>
                    <a:lnTo>
                      <a:pt x="12789" y="7524"/>
                    </a:lnTo>
                    <a:lnTo>
                      <a:pt x="12051" y="7524"/>
                    </a:lnTo>
                    <a:cubicBezTo>
                      <a:pt x="12074" y="7428"/>
                      <a:pt x="12098" y="7333"/>
                      <a:pt x="12098" y="7238"/>
                    </a:cubicBezTo>
                    <a:cubicBezTo>
                      <a:pt x="12098" y="4928"/>
                      <a:pt x="10265" y="3070"/>
                      <a:pt x="8002" y="3070"/>
                    </a:cubicBezTo>
                    <a:lnTo>
                      <a:pt x="6549" y="3070"/>
                    </a:lnTo>
                    <a:cubicBezTo>
                      <a:pt x="6394" y="1339"/>
                      <a:pt x="4976" y="0"/>
                      <a:pt x="32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26"/>
              <p:cNvSpPr/>
              <p:nvPr/>
            </p:nvSpPr>
            <p:spPr>
              <a:xfrm>
                <a:off x="3104175" y="3744275"/>
                <a:ext cx="21475" cy="27400"/>
              </a:xfrm>
              <a:custGeom>
                <a:rect b="b" l="l" r="r" t="t"/>
                <a:pathLst>
                  <a:path extrusionOk="0" h="1096" w="859">
                    <a:moveTo>
                      <a:pt x="572" y="0"/>
                    </a:moveTo>
                    <a:cubicBezTo>
                      <a:pt x="406" y="0"/>
                      <a:pt x="263" y="120"/>
                      <a:pt x="263" y="286"/>
                    </a:cubicBezTo>
                    <a:lnTo>
                      <a:pt x="263" y="501"/>
                    </a:lnTo>
                    <a:cubicBezTo>
                      <a:pt x="120" y="524"/>
                      <a:pt x="1" y="643"/>
                      <a:pt x="1" y="786"/>
                    </a:cubicBezTo>
                    <a:cubicBezTo>
                      <a:pt x="1" y="953"/>
                      <a:pt x="120" y="1096"/>
                      <a:pt x="287" y="1096"/>
                    </a:cubicBezTo>
                    <a:lnTo>
                      <a:pt x="572" y="1096"/>
                    </a:lnTo>
                    <a:cubicBezTo>
                      <a:pt x="739" y="1096"/>
                      <a:pt x="858" y="953"/>
                      <a:pt x="858" y="786"/>
                    </a:cubicBezTo>
                    <a:lnTo>
                      <a:pt x="858" y="286"/>
                    </a:lnTo>
                    <a:cubicBezTo>
                      <a:pt x="858" y="120"/>
                      <a:pt x="715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6"/>
              <p:cNvSpPr/>
              <p:nvPr/>
            </p:nvSpPr>
            <p:spPr>
              <a:xfrm>
                <a:off x="2868425" y="3644850"/>
                <a:ext cx="43475" cy="29200"/>
              </a:xfrm>
              <a:custGeom>
                <a:rect b="b" l="l" r="r" t="t"/>
                <a:pathLst>
                  <a:path extrusionOk="0" h="1168" w="1739">
                    <a:moveTo>
                      <a:pt x="286" y="0"/>
                    </a:moveTo>
                    <a:cubicBezTo>
                      <a:pt x="119" y="0"/>
                      <a:pt x="0" y="120"/>
                      <a:pt x="0" y="286"/>
                    </a:cubicBezTo>
                    <a:cubicBezTo>
                      <a:pt x="0" y="453"/>
                      <a:pt x="119" y="596"/>
                      <a:pt x="286" y="596"/>
                    </a:cubicBezTo>
                    <a:cubicBezTo>
                      <a:pt x="453" y="596"/>
                      <a:pt x="572" y="715"/>
                      <a:pt x="572" y="882"/>
                    </a:cubicBezTo>
                    <a:cubicBezTo>
                      <a:pt x="572" y="1048"/>
                      <a:pt x="715" y="1167"/>
                      <a:pt x="882" y="1167"/>
                    </a:cubicBezTo>
                    <a:cubicBezTo>
                      <a:pt x="1024" y="1167"/>
                      <a:pt x="1167" y="1048"/>
                      <a:pt x="1167" y="882"/>
                    </a:cubicBezTo>
                    <a:cubicBezTo>
                      <a:pt x="1167" y="715"/>
                      <a:pt x="1286" y="596"/>
                      <a:pt x="1453" y="596"/>
                    </a:cubicBezTo>
                    <a:cubicBezTo>
                      <a:pt x="1620" y="596"/>
                      <a:pt x="1739" y="453"/>
                      <a:pt x="1739" y="286"/>
                    </a:cubicBezTo>
                    <a:cubicBezTo>
                      <a:pt x="1739" y="120"/>
                      <a:pt x="1620" y="0"/>
                      <a:pt x="1453" y="0"/>
                    </a:cubicBezTo>
                    <a:cubicBezTo>
                      <a:pt x="1239" y="0"/>
                      <a:pt x="1024" y="96"/>
                      <a:pt x="882" y="215"/>
                    </a:cubicBezTo>
                    <a:cubicBezTo>
                      <a:pt x="715" y="96"/>
                      <a:pt x="50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6"/>
              <p:cNvSpPr/>
              <p:nvPr/>
            </p:nvSpPr>
            <p:spPr>
              <a:xfrm>
                <a:off x="3095250" y="3667475"/>
                <a:ext cx="44075" cy="29200"/>
              </a:xfrm>
              <a:custGeom>
                <a:rect b="b" l="l" r="r" t="t"/>
                <a:pathLst>
                  <a:path extrusionOk="0" h="1168" w="1763">
                    <a:moveTo>
                      <a:pt x="286" y="0"/>
                    </a:moveTo>
                    <a:cubicBezTo>
                      <a:pt x="120" y="0"/>
                      <a:pt x="1" y="143"/>
                      <a:pt x="1" y="286"/>
                    </a:cubicBezTo>
                    <a:cubicBezTo>
                      <a:pt x="1" y="453"/>
                      <a:pt x="120" y="596"/>
                      <a:pt x="286" y="596"/>
                    </a:cubicBezTo>
                    <a:cubicBezTo>
                      <a:pt x="453" y="596"/>
                      <a:pt x="572" y="715"/>
                      <a:pt x="572" y="882"/>
                    </a:cubicBezTo>
                    <a:cubicBezTo>
                      <a:pt x="572" y="1048"/>
                      <a:pt x="715" y="1167"/>
                      <a:pt x="882" y="1167"/>
                    </a:cubicBezTo>
                    <a:cubicBezTo>
                      <a:pt x="1025" y="1167"/>
                      <a:pt x="1168" y="1048"/>
                      <a:pt x="1168" y="882"/>
                    </a:cubicBezTo>
                    <a:cubicBezTo>
                      <a:pt x="1168" y="715"/>
                      <a:pt x="1287" y="596"/>
                      <a:pt x="1453" y="596"/>
                    </a:cubicBezTo>
                    <a:cubicBezTo>
                      <a:pt x="1620" y="596"/>
                      <a:pt x="1763" y="453"/>
                      <a:pt x="1763" y="286"/>
                    </a:cubicBezTo>
                    <a:cubicBezTo>
                      <a:pt x="1763" y="143"/>
                      <a:pt x="1620" y="0"/>
                      <a:pt x="1453" y="0"/>
                    </a:cubicBezTo>
                    <a:cubicBezTo>
                      <a:pt x="1239" y="0"/>
                      <a:pt x="1025" y="96"/>
                      <a:pt x="882" y="239"/>
                    </a:cubicBezTo>
                    <a:cubicBezTo>
                      <a:pt x="715" y="96"/>
                      <a:pt x="525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6"/>
              <p:cNvSpPr/>
              <p:nvPr/>
            </p:nvSpPr>
            <p:spPr>
              <a:xfrm>
                <a:off x="2942250" y="3647825"/>
                <a:ext cx="132800" cy="71475"/>
              </a:xfrm>
              <a:custGeom>
                <a:rect b="b" l="l" r="r" t="t"/>
                <a:pathLst>
                  <a:path extrusionOk="0" h="2859" w="5312">
                    <a:moveTo>
                      <a:pt x="2660" y="577"/>
                    </a:moveTo>
                    <a:cubicBezTo>
                      <a:pt x="3027" y="577"/>
                      <a:pt x="3344" y="798"/>
                      <a:pt x="3453" y="1144"/>
                    </a:cubicBezTo>
                    <a:cubicBezTo>
                      <a:pt x="3477" y="1215"/>
                      <a:pt x="3525" y="1263"/>
                      <a:pt x="3596" y="1310"/>
                    </a:cubicBezTo>
                    <a:cubicBezTo>
                      <a:pt x="3644" y="1322"/>
                      <a:pt x="3686" y="1328"/>
                      <a:pt x="3724" y="1328"/>
                    </a:cubicBezTo>
                    <a:cubicBezTo>
                      <a:pt x="3763" y="1328"/>
                      <a:pt x="3799" y="1322"/>
                      <a:pt x="3835" y="1310"/>
                    </a:cubicBezTo>
                    <a:cubicBezTo>
                      <a:pt x="3882" y="1287"/>
                      <a:pt x="3954" y="1287"/>
                      <a:pt x="4001" y="1287"/>
                    </a:cubicBezTo>
                    <a:cubicBezTo>
                      <a:pt x="4311" y="1287"/>
                      <a:pt x="4573" y="1596"/>
                      <a:pt x="4454" y="1930"/>
                    </a:cubicBezTo>
                    <a:cubicBezTo>
                      <a:pt x="4406" y="2144"/>
                      <a:pt x="4192" y="2263"/>
                      <a:pt x="3977" y="2263"/>
                    </a:cubicBezTo>
                    <a:lnTo>
                      <a:pt x="1334" y="2263"/>
                    </a:lnTo>
                    <a:cubicBezTo>
                      <a:pt x="1120" y="2263"/>
                      <a:pt x="905" y="2144"/>
                      <a:pt x="834" y="1930"/>
                    </a:cubicBezTo>
                    <a:cubicBezTo>
                      <a:pt x="739" y="1596"/>
                      <a:pt x="977" y="1287"/>
                      <a:pt x="1310" y="1287"/>
                    </a:cubicBezTo>
                    <a:cubicBezTo>
                      <a:pt x="1358" y="1287"/>
                      <a:pt x="1429" y="1287"/>
                      <a:pt x="1477" y="1310"/>
                    </a:cubicBezTo>
                    <a:cubicBezTo>
                      <a:pt x="1507" y="1330"/>
                      <a:pt x="1542" y="1338"/>
                      <a:pt x="1577" y="1338"/>
                    </a:cubicBezTo>
                    <a:cubicBezTo>
                      <a:pt x="1625" y="1338"/>
                      <a:pt x="1674" y="1324"/>
                      <a:pt x="1715" y="1310"/>
                    </a:cubicBezTo>
                    <a:cubicBezTo>
                      <a:pt x="1786" y="1287"/>
                      <a:pt x="1834" y="1215"/>
                      <a:pt x="1858" y="1144"/>
                    </a:cubicBezTo>
                    <a:cubicBezTo>
                      <a:pt x="1929" y="929"/>
                      <a:pt x="2096" y="739"/>
                      <a:pt x="2310" y="644"/>
                    </a:cubicBezTo>
                    <a:cubicBezTo>
                      <a:pt x="2429" y="599"/>
                      <a:pt x="2547" y="577"/>
                      <a:pt x="2660" y="577"/>
                    </a:cubicBezTo>
                    <a:close/>
                    <a:moveTo>
                      <a:pt x="2668" y="1"/>
                    </a:moveTo>
                    <a:cubicBezTo>
                      <a:pt x="2144" y="1"/>
                      <a:pt x="1667" y="286"/>
                      <a:pt x="1429" y="715"/>
                    </a:cubicBezTo>
                    <a:cubicBezTo>
                      <a:pt x="1385" y="709"/>
                      <a:pt x="1342" y="706"/>
                      <a:pt x="1299" y="706"/>
                    </a:cubicBezTo>
                    <a:cubicBezTo>
                      <a:pt x="1184" y="706"/>
                      <a:pt x="1075" y="728"/>
                      <a:pt x="953" y="763"/>
                    </a:cubicBezTo>
                    <a:cubicBezTo>
                      <a:pt x="667" y="858"/>
                      <a:pt x="429" y="1072"/>
                      <a:pt x="310" y="1334"/>
                    </a:cubicBezTo>
                    <a:cubicBezTo>
                      <a:pt x="0" y="2120"/>
                      <a:pt x="572" y="2858"/>
                      <a:pt x="1310" y="2858"/>
                    </a:cubicBezTo>
                    <a:lnTo>
                      <a:pt x="4025" y="2858"/>
                    </a:lnTo>
                    <a:cubicBezTo>
                      <a:pt x="4430" y="2858"/>
                      <a:pt x="4787" y="2644"/>
                      <a:pt x="4954" y="2263"/>
                    </a:cubicBezTo>
                    <a:cubicBezTo>
                      <a:pt x="5311" y="1477"/>
                      <a:pt x="4739" y="715"/>
                      <a:pt x="4001" y="715"/>
                    </a:cubicBezTo>
                    <a:lnTo>
                      <a:pt x="3906" y="715"/>
                    </a:lnTo>
                    <a:cubicBezTo>
                      <a:pt x="3644" y="286"/>
                      <a:pt x="3168" y="1"/>
                      <a:pt x="2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26"/>
              <p:cNvSpPr/>
              <p:nvPr/>
            </p:nvSpPr>
            <p:spPr>
              <a:xfrm>
                <a:off x="2970225" y="3924675"/>
                <a:ext cx="14325" cy="14300"/>
              </a:xfrm>
              <a:custGeom>
                <a:rect b="b" l="l" r="r" t="t"/>
                <a:pathLst>
                  <a:path extrusionOk="0" h="572" w="573">
                    <a:moveTo>
                      <a:pt x="286" y="0"/>
                    </a:moveTo>
                    <a:cubicBezTo>
                      <a:pt x="215" y="0"/>
                      <a:pt x="144" y="24"/>
                      <a:pt x="72" y="72"/>
                    </a:cubicBezTo>
                    <a:cubicBezTo>
                      <a:pt x="24" y="143"/>
                      <a:pt x="1" y="215"/>
                      <a:pt x="1" y="286"/>
                    </a:cubicBezTo>
                    <a:cubicBezTo>
                      <a:pt x="1" y="357"/>
                      <a:pt x="24" y="429"/>
                      <a:pt x="72" y="500"/>
                    </a:cubicBezTo>
                    <a:cubicBezTo>
                      <a:pt x="144" y="548"/>
                      <a:pt x="215" y="572"/>
                      <a:pt x="286" y="572"/>
                    </a:cubicBezTo>
                    <a:cubicBezTo>
                      <a:pt x="358" y="572"/>
                      <a:pt x="429" y="548"/>
                      <a:pt x="501" y="500"/>
                    </a:cubicBezTo>
                    <a:cubicBezTo>
                      <a:pt x="548" y="429"/>
                      <a:pt x="572" y="357"/>
                      <a:pt x="572" y="286"/>
                    </a:cubicBezTo>
                    <a:cubicBezTo>
                      <a:pt x="572" y="215"/>
                      <a:pt x="548" y="143"/>
                      <a:pt x="501" y="72"/>
                    </a:cubicBezTo>
                    <a:cubicBezTo>
                      <a:pt x="429" y="24"/>
                      <a:pt x="35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8" name="Google Shape;528;p26"/>
            <p:cNvGrpSpPr/>
            <p:nvPr/>
          </p:nvGrpSpPr>
          <p:grpSpPr>
            <a:xfrm>
              <a:off x="237250" y="1733763"/>
              <a:ext cx="394750" cy="275075"/>
              <a:chOff x="3944250" y="3652600"/>
              <a:chExt cx="394750" cy="275075"/>
            </a:xfrm>
          </p:grpSpPr>
          <p:sp>
            <p:nvSpPr>
              <p:cNvPr id="529" name="Google Shape;529;p26"/>
              <p:cNvSpPr/>
              <p:nvPr/>
            </p:nvSpPr>
            <p:spPr>
              <a:xfrm>
                <a:off x="3944250" y="3652600"/>
                <a:ext cx="394750" cy="275075"/>
              </a:xfrm>
              <a:custGeom>
                <a:rect b="b" l="l" r="r" t="t"/>
                <a:pathLst>
                  <a:path extrusionOk="0" h="11003" w="15790">
                    <a:moveTo>
                      <a:pt x="13051" y="595"/>
                    </a:moveTo>
                    <a:cubicBezTo>
                      <a:pt x="13170" y="595"/>
                      <a:pt x="13265" y="595"/>
                      <a:pt x="13384" y="619"/>
                    </a:cubicBezTo>
                    <a:lnTo>
                      <a:pt x="11002" y="2977"/>
                    </a:lnTo>
                    <a:lnTo>
                      <a:pt x="11002" y="595"/>
                    </a:lnTo>
                    <a:close/>
                    <a:moveTo>
                      <a:pt x="3358" y="595"/>
                    </a:moveTo>
                    <a:lnTo>
                      <a:pt x="596" y="3358"/>
                    </a:lnTo>
                    <a:lnTo>
                      <a:pt x="596" y="2548"/>
                    </a:lnTo>
                    <a:cubicBezTo>
                      <a:pt x="596" y="1453"/>
                      <a:pt x="1477" y="595"/>
                      <a:pt x="2548" y="595"/>
                    </a:cubicBezTo>
                    <a:close/>
                    <a:moveTo>
                      <a:pt x="4477" y="881"/>
                    </a:moveTo>
                    <a:lnTo>
                      <a:pt x="4477" y="1572"/>
                    </a:lnTo>
                    <a:lnTo>
                      <a:pt x="2477" y="3572"/>
                    </a:lnTo>
                    <a:lnTo>
                      <a:pt x="1453" y="3572"/>
                    </a:lnTo>
                    <a:lnTo>
                      <a:pt x="4120" y="881"/>
                    </a:lnTo>
                    <a:close/>
                    <a:moveTo>
                      <a:pt x="4477" y="2334"/>
                    </a:moveTo>
                    <a:lnTo>
                      <a:pt x="4477" y="3572"/>
                    </a:lnTo>
                    <a:lnTo>
                      <a:pt x="3239" y="3572"/>
                    </a:lnTo>
                    <a:lnTo>
                      <a:pt x="4477" y="2334"/>
                    </a:lnTo>
                    <a:close/>
                    <a:moveTo>
                      <a:pt x="14122" y="1000"/>
                    </a:moveTo>
                    <a:cubicBezTo>
                      <a:pt x="14336" y="1119"/>
                      <a:pt x="14527" y="1286"/>
                      <a:pt x="14694" y="1500"/>
                    </a:cubicBezTo>
                    <a:lnTo>
                      <a:pt x="12622" y="3572"/>
                    </a:lnTo>
                    <a:lnTo>
                      <a:pt x="11550" y="3572"/>
                    </a:lnTo>
                    <a:lnTo>
                      <a:pt x="14122" y="1000"/>
                    </a:lnTo>
                    <a:close/>
                    <a:moveTo>
                      <a:pt x="15075" y="2048"/>
                    </a:moveTo>
                    <a:cubicBezTo>
                      <a:pt x="15146" y="2262"/>
                      <a:pt x="15194" y="2477"/>
                      <a:pt x="15194" y="2691"/>
                    </a:cubicBezTo>
                    <a:lnTo>
                      <a:pt x="15194" y="3572"/>
                    </a:lnTo>
                    <a:lnTo>
                      <a:pt x="13574" y="3572"/>
                    </a:lnTo>
                    <a:lnTo>
                      <a:pt x="15075" y="2048"/>
                    </a:lnTo>
                    <a:close/>
                    <a:moveTo>
                      <a:pt x="7454" y="2072"/>
                    </a:moveTo>
                    <a:lnTo>
                      <a:pt x="7454" y="7144"/>
                    </a:lnTo>
                    <a:lnTo>
                      <a:pt x="6549" y="7144"/>
                    </a:lnTo>
                    <a:lnTo>
                      <a:pt x="6549" y="2072"/>
                    </a:lnTo>
                    <a:close/>
                    <a:moveTo>
                      <a:pt x="8931" y="2072"/>
                    </a:moveTo>
                    <a:lnTo>
                      <a:pt x="8931" y="7144"/>
                    </a:lnTo>
                    <a:lnTo>
                      <a:pt x="8049" y="7144"/>
                    </a:lnTo>
                    <a:lnTo>
                      <a:pt x="8049" y="2072"/>
                    </a:lnTo>
                    <a:close/>
                    <a:moveTo>
                      <a:pt x="3358" y="7740"/>
                    </a:moveTo>
                    <a:cubicBezTo>
                      <a:pt x="3382" y="7787"/>
                      <a:pt x="3382" y="7859"/>
                      <a:pt x="3382" y="7906"/>
                    </a:cubicBezTo>
                    <a:cubicBezTo>
                      <a:pt x="3382" y="8216"/>
                      <a:pt x="3144" y="8478"/>
                      <a:pt x="2834" y="8478"/>
                    </a:cubicBezTo>
                    <a:cubicBezTo>
                      <a:pt x="2525" y="8478"/>
                      <a:pt x="2286" y="8216"/>
                      <a:pt x="2286" y="7906"/>
                    </a:cubicBezTo>
                    <a:cubicBezTo>
                      <a:pt x="2286" y="7859"/>
                      <a:pt x="2286" y="7787"/>
                      <a:pt x="2310" y="7740"/>
                    </a:cubicBezTo>
                    <a:close/>
                    <a:moveTo>
                      <a:pt x="5073" y="7740"/>
                    </a:moveTo>
                    <a:cubicBezTo>
                      <a:pt x="5096" y="7787"/>
                      <a:pt x="5096" y="7859"/>
                      <a:pt x="5096" y="7906"/>
                    </a:cubicBezTo>
                    <a:cubicBezTo>
                      <a:pt x="5096" y="8216"/>
                      <a:pt x="4858" y="8478"/>
                      <a:pt x="4549" y="8478"/>
                    </a:cubicBezTo>
                    <a:cubicBezTo>
                      <a:pt x="4239" y="8478"/>
                      <a:pt x="4001" y="8216"/>
                      <a:pt x="4001" y="7906"/>
                    </a:cubicBezTo>
                    <a:cubicBezTo>
                      <a:pt x="4001" y="7859"/>
                      <a:pt x="4001" y="7787"/>
                      <a:pt x="4025" y="7740"/>
                    </a:cubicBezTo>
                    <a:close/>
                    <a:moveTo>
                      <a:pt x="11693" y="7740"/>
                    </a:moveTo>
                    <a:cubicBezTo>
                      <a:pt x="11717" y="7787"/>
                      <a:pt x="11741" y="7859"/>
                      <a:pt x="11741" y="7906"/>
                    </a:cubicBezTo>
                    <a:cubicBezTo>
                      <a:pt x="11741" y="8216"/>
                      <a:pt x="11479" y="8478"/>
                      <a:pt x="11169" y="8478"/>
                    </a:cubicBezTo>
                    <a:cubicBezTo>
                      <a:pt x="10883" y="8478"/>
                      <a:pt x="10621" y="8216"/>
                      <a:pt x="10621" y="7906"/>
                    </a:cubicBezTo>
                    <a:cubicBezTo>
                      <a:pt x="10621" y="7859"/>
                      <a:pt x="10621" y="7787"/>
                      <a:pt x="10645" y="7740"/>
                    </a:cubicBezTo>
                    <a:close/>
                    <a:moveTo>
                      <a:pt x="13408" y="7740"/>
                    </a:moveTo>
                    <a:cubicBezTo>
                      <a:pt x="13432" y="7787"/>
                      <a:pt x="13455" y="7859"/>
                      <a:pt x="13455" y="7906"/>
                    </a:cubicBezTo>
                    <a:cubicBezTo>
                      <a:pt x="13455" y="8216"/>
                      <a:pt x="13193" y="8478"/>
                      <a:pt x="12884" y="8478"/>
                    </a:cubicBezTo>
                    <a:cubicBezTo>
                      <a:pt x="12598" y="8478"/>
                      <a:pt x="12336" y="8216"/>
                      <a:pt x="12336" y="7906"/>
                    </a:cubicBezTo>
                    <a:cubicBezTo>
                      <a:pt x="12336" y="7859"/>
                      <a:pt x="12360" y="7787"/>
                      <a:pt x="12360" y="7740"/>
                    </a:cubicBezTo>
                    <a:close/>
                    <a:moveTo>
                      <a:pt x="10003" y="8026"/>
                    </a:moveTo>
                    <a:cubicBezTo>
                      <a:pt x="10006" y="8208"/>
                      <a:pt x="10054" y="8393"/>
                      <a:pt x="10145" y="8621"/>
                    </a:cubicBezTo>
                    <a:lnTo>
                      <a:pt x="5573" y="8621"/>
                    </a:lnTo>
                    <a:cubicBezTo>
                      <a:pt x="5664" y="8393"/>
                      <a:pt x="5712" y="8208"/>
                      <a:pt x="5715" y="8026"/>
                    </a:cubicBezTo>
                    <a:close/>
                    <a:moveTo>
                      <a:pt x="2572" y="0"/>
                    </a:moveTo>
                    <a:cubicBezTo>
                      <a:pt x="1143" y="0"/>
                      <a:pt x="0" y="1143"/>
                      <a:pt x="0" y="2548"/>
                    </a:cubicBezTo>
                    <a:lnTo>
                      <a:pt x="0" y="7502"/>
                    </a:lnTo>
                    <a:cubicBezTo>
                      <a:pt x="0" y="7502"/>
                      <a:pt x="143" y="7811"/>
                      <a:pt x="310" y="8026"/>
                    </a:cubicBezTo>
                    <a:lnTo>
                      <a:pt x="1667" y="8026"/>
                    </a:lnTo>
                    <a:cubicBezTo>
                      <a:pt x="1667" y="8017"/>
                      <a:pt x="1667" y="8009"/>
                      <a:pt x="1667" y="8002"/>
                    </a:cubicBezTo>
                    <a:cubicBezTo>
                      <a:pt x="1667" y="8192"/>
                      <a:pt x="1715" y="8383"/>
                      <a:pt x="1810" y="8621"/>
                    </a:cubicBezTo>
                    <a:lnTo>
                      <a:pt x="310" y="8621"/>
                    </a:lnTo>
                    <a:cubicBezTo>
                      <a:pt x="293" y="8613"/>
                      <a:pt x="276" y="8610"/>
                      <a:pt x="259" y="8610"/>
                    </a:cubicBezTo>
                    <a:cubicBezTo>
                      <a:pt x="115" y="8610"/>
                      <a:pt x="0" y="8859"/>
                      <a:pt x="0" y="8859"/>
                    </a:cubicBezTo>
                    <a:lnTo>
                      <a:pt x="0" y="10693"/>
                    </a:lnTo>
                    <a:cubicBezTo>
                      <a:pt x="0" y="10859"/>
                      <a:pt x="143" y="11002"/>
                      <a:pt x="310" y="11002"/>
                    </a:cubicBezTo>
                    <a:lnTo>
                      <a:pt x="6287" y="11002"/>
                    </a:lnTo>
                    <a:cubicBezTo>
                      <a:pt x="6454" y="11002"/>
                      <a:pt x="6573" y="10859"/>
                      <a:pt x="6573" y="10693"/>
                    </a:cubicBezTo>
                    <a:cubicBezTo>
                      <a:pt x="6573" y="10550"/>
                      <a:pt x="6454" y="10407"/>
                      <a:pt x="6287" y="10407"/>
                    </a:cubicBezTo>
                    <a:lnTo>
                      <a:pt x="596" y="10407"/>
                    </a:lnTo>
                    <a:lnTo>
                      <a:pt x="596" y="9216"/>
                    </a:lnTo>
                    <a:lnTo>
                      <a:pt x="15194" y="9216"/>
                    </a:lnTo>
                    <a:lnTo>
                      <a:pt x="15194" y="10407"/>
                    </a:lnTo>
                    <a:lnTo>
                      <a:pt x="9502" y="10407"/>
                    </a:lnTo>
                    <a:cubicBezTo>
                      <a:pt x="9335" y="10407"/>
                      <a:pt x="9193" y="10550"/>
                      <a:pt x="9193" y="10693"/>
                    </a:cubicBezTo>
                    <a:cubicBezTo>
                      <a:pt x="9193" y="10859"/>
                      <a:pt x="9335" y="11002"/>
                      <a:pt x="9502" y="11002"/>
                    </a:cubicBezTo>
                    <a:lnTo>
                      <a:pt x="15480" y="11002"/>
                    </a:lnTo>
                    <a:cubicBezTo>
                      <a:pt x="15646" y="11002"/>
                      <a:pt x="15765" y="10859"/>
                      <a:pt x="15765" y="10693"/>
                    </a:cubicBezTo>
                    <a:lnTo>
                      <a:pt x="15765" y="8859"/>
                    </a:lnTo>
                    <a:cubicBezTo>
                      <a:pt x="15765" y="8859"/>
                      <a:pt x="15612" y="8610"/>
                      <a:pt x="15460" y="8610"/>
                    </a:cubicBezTo>
                    <a:cubicBezTo>
                      <a:pt x="15443" y="8610"/>
                      <a:pt x="15425" y="8613"/>
                      <a:pt x="15408" y="8621"/>
                    </a:cubicBezTo>
                    <a:lnTo>
                      <a:pt x="13908" y="8621"/>
                    </a:lnTo>
                    <a:cubicBezTo>
                      <a:pt x="14003" y="8383"/>
                      <a:pt x="14051" y="8192"/>
                      <a:pt x="14051" y="8002"/>
                    </a:cubicBezTo>
                    <a:cubicBezTo>
                      <a:pt x="14051" y="8009"/>
                      <a:pt x="14051" y="8017"/>
                      <a:pt x="14051" y="8026"/>
                    </a:cubicBezTo>
                    <a:lnTo>
                      <a:pt x="15408" y="8026"/>
                    </a:lnTo>
                    <a:cubicBezTo>
                      <a:pt x="15575" y="7811"/>
                      <a:pt x="15789" y="7502"/>
                      <a:pt x="15789" y="7502"/>
                    </a:cubicBezTo>
                    <a:lnTo>
                      <a:pt x="15789" y="2548"/>
                    </a:lnTo>
                    <a:cubicBezTo>
                      <a:pt x="15789" y="1143"/>
                      <a:pt x="14622" y="0"/>
                      <a:pt x="13217" y="0"/>
                    </a:cubicBezTo>
                    <a:lnTo>
                      <a:pt x="9502" y="0"/>
                    </a:lnTo>
                    <a:cubicBezTo>
                      <a:pt x="9335" y="0"/>
                      <a:pt x="9193" y="119"/>
                      <a:pt x="9193" y="286"/>
                    </a:cubicBezTo>
                    <a:cubicBezTo>
                      <a:pt x="9193" y="453"/>
                      <a:pt x="9335" y="595"/>
                      <a:pt x="9502" y="595"/>
                    </a:cubicBezTo>
                    <a:lnTo>
                      <a:pt x="10717" y="595"/>
                    </a:lnTo>
                    <a:lnTo>
                      <a:pt x="10717" y="3858"/>
                    </a:lnTo>
                    <a:cubicBezTo>
                      <a:pt x="10717" y="4025"/>
                      <a:pt x="10860" y="4168"/>
                      <a:pt x="11026" y="4168"/>
                    </a:cubicBezTo>
                    <a:lnTo>
                      <a:pt x="15194" y="4168"/>
                    </a:lnTo>
                    <a:lnTo>
                      <a:pt x="15194" y="7144"/>
                    </a:lnTo>
                    <a:lnTo>
                      <a:pt x="9526" y="7144"/>
                    </a:lnTo>
                    <a:lnTo>
                      <a:pt x="9526" y="1786"/>
                    </a:lnTo>
                    <a:cubicBezTo>
                      <a:pt x="9526" y="1619"/>
                      <a:pt x="9383" y="1477"/>
                      <a:pt x="9216" y="1477"/>
                    </a:cubicBezTo>
                    <a:lnTo>
                      <a:pt x="6263" y="1477"/>
                    </a:lnTo>
                    <a:cubicBezTo>
                      <a:pt x="6097" y="1477"/>
                      <a:pt x="5954" y="1619"/>
                      <a:pt x="5954" y="1786"/>
                    </a:cubicBezTo>
                    <a:lnTo>
                      <a:pt x="5954" y="7144"/>
                    </a:lnTo>
                    <a:lnTo>
                      <a:pt x="596" y="7144"/>
                    </a:lnTo>
                    <a:lnTo>
                      <a:pt x="596" y="4168"/>
                    </a:lnTo>
                    <a:lnTo>
                      <a:pt x="4763" y="4168"/>
                    </a:lnTo>
                    <a:cubicBezTo>
                      <a:pt x="4930" y="4168"/>
                      <a:pt x="5073" y="4025"/>
                      <a:pt x="5073" y="3858"/>
                    </a:cubicBezTo>
                    <a:lnTo>
                      <a:pt x="5073" y="595"/>
                    </a:lnTo>
                    <a:lnTo>
                      <a:pt x="6287" y="595"/>
                    </a:lnTo>
                    <a:cubicBezTo>
                      <a:pt x="6454" y="595"/>
                      <a:pt x="6573" y="453"/>
                      <a:pt x="6573" y="286"/>
                    </a:cubicBezTo>
                    <a:cubicBezTo>
                      <a:pt x="6573" y="119"/>
                      <a:pt x="6454" y="0"/>
                      <a:pt x="6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6"/>
              <p:cNvSpPr/>
              <p:nvPr/>
            </p:nvSpPr>
            <p:spPr>
              <a:xfrm>
                <a:off x="4132975" y="3654375"/>
                <a:ext cx="15500" cy="15500"/>
              </a:xfrm>
              <a:custGeom>
                <a:rect b="b" l="l" r="r" t="t"/>
                <a:pathLst>
                  <a:path extrusionOk="0" h="620" w="620">
                    <a:moveTo>
                      <a:pt x="310" y="1"/>
                    </a:moveTo>
                    <a:cubicBezTo>
                      <a:pt x="239" y="1"/>
                      <a:pt x="167" y="48"/>
                      <a:pt x="96" y="96"/>
                    </a:cubicBezTo>
                    <a:cubicBezTo>
                      <a:pt x="48" y="143"/>
                      <a:pt x="0" y="239"/>
                      <a:pt x="0" y="310"/>
                    </a:cubicBezTo>
                    <a:cubicBezTo>
                      <a:pt x="0" y="382"/>
                      <a:pt x="48" y="477"/>
                      <a:pt x="96" y="524"/>
                    </a:cubicBezTo>
                    <a:cubicBezTo>
                      <a:pt x="167" y="596"/>
                      <a:pt x="239" y="620"/>
                      <a:pt x="310" y="620"/>
                    </a:cubicBezTo>
                    <a:cubicBezTo>
                      <a:pt x="405" y="620"/>
                      <a:pt x="477" y="596"/>
                      <a:pt x="524" y="524"/>
                    </a:cubicBezTo>
                    <a:cubicBezTo>
                      <a:pt x="596" y="477"/>
                      <a:pt x="620" y="382"/>
                      <a:pt x="620" y="310"/>
                    </a:cubicBezTo>
                    <a:cubicBezTo>
                      <a:pt x="620" y="239"/>
                      <a:pt x="596" y="143"/>
                      <a:pt x="524" y="96"/>
                    </a:cubicBezTo>
                    <a:cubicBezTo>
                      <a:pt x="477" y="48"/>
                      <a:pt x="405" y="1"/>
                      <a:pt x="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6"/>
              <p:cNvSpPr/>
              <p:nvPr/>
            </p:nvSpPr>
            <p:spPr>
              <a:xfrm>
                <a:off x="4132975" y="3909200"/>
                <a:ext cx="15500" cy="15500"/>
              </a:xfrm>
              <a:custGeom>
                <a:rect b="b" l="l" r="r" t="t"/>
                <a:pathLst>
                  <a:path extrusionOk="0" h="620" w="620">
                    <a:moveTo>
                      <a:pt x="310" y="0"/>
                    </a:moveTo>
                    <a:cubicBezTo>
                      <a:pt x="239" y="0"/>
                      <a:pt x="167" y="24"/>
                      <a:pt x="96" y="95"/>
                    </a:cubicBezTo>
                    <a:cubicBezTo>
                      <a:pt x="48" y="143"/>
                      <a:pt x="0" y="238"/>
                      <a:pt x="0" y="310"/>
                    </a:cubicBezTo>
                    <a:cubicBezTo>
                      <a:pt x="0" y="381"/>
                      <a:pt x="48" y="476"/>
                      <a:pt x="96" y="524"/>
                    </a:cubicBezTo>
                    <a:cubicBezTo>
                      <a:pt x="167" y="572"/>
                      <a:pt x="239" y="619"/>
                      <a:pt x="310" y="619"/>
                    </a:cubicBezTo>
                    <a:cubicBezTo>
                      <a:pt x="405" y="619"/>
                      <a:pt x="477" y="572"/>
                      <a:pt x="524" y="524"/>
                    </a:cubicBezTo>
                    <a:cubicBezTo>
                      <a:pt x="596" y="476"/>
                      <a:pt x="620" y="381"/>
                      <a:pt x="620" y="310"/>
                    </a:cubicBezTo>
                    <a:cubicBezTo>
                      <a:pt x="620" y="238"/>
                      <a:pt x="596" y="143"/>
                      <a:pt x="524" y="95"/>
                    </a:cubicBezTo>
                    <a:cubicBezTo>
                      <a:pt x="477" y="24"/>
                      <a:pt x="405" y="0"/>
                      <a:pt x="3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7"/>
          <p:cNvSpPr txBox="1"/>
          <p:nvPr>
            <p:ph idx="1" type="subTitle"/>
          </p:nvPr>
        </p:nvSpPr>
        <p:spPr>
          <a:xfrm>
            <a:off x="1832854" y="1496150"/>
            <a:ext cx="2631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34" name="Google Shape;534;p27"/>
          <p:cNvSpPr txBox="1"/>
          <p:nvPr>
            <p:ph idx="2" type="subTitle"/>
          </p:nvPr>
        </p:nvSpPr>
        <p:spPr>
          <a:xfrm>
            <a:off x="1832850" y="1885252"/>
            <a:ext cx="2631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5" name="Google Shape;535;p27"/>
          <p:cNvSpPr txBox="1"/>
          <p:nvPr>
            <p:ph idx="3" type="subTitle"/>
          </p:nvPr>
        </p:nvSpPr>
        <p:spPr>
          <a:xfrm>
            <a:off x="4679850" y="1885252"/>
            <a:ext cx="2631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6" name="Google Shape;536;p27"/>
          <p:cNvSpPr txBox="1"/>
          <p:nvPr>
            <p:ph idx="4" type="subTitle"/>
          </p:nvPr>
        </p:nvSpPr>
        <p:spPr>
          <a:xfrm>
            <a:off x="1832850" y="3255300"/>
            <a:ext cx="2631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7" name="Google Shape;537;p27"/>
          <p:cNvSpPr txBox="1"/>
          <p:nvPr>
            <p:ph idx="5" type="subTitle"/>
          </p:nvPr>
        </p:nvSpPr>
        <p:spPr>
          <a:xfrm>
            <a:off x="4679850" y="3255300"/>
            <a:ext cx="26313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8" name="Google Shape;53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9" name="Google Shape;539;p27"/>
          <p:cNvSpPr txBox="1"/>
          <p:nvPr>
            <p:ph idx="6" type="subTitle"/>
          </p:nvPr>
        </p:nvSpPr>
        <p:spPr>
          <a:xfrm>
            <a:off x="1832850" y="2857342"/>
            <a:ext cx="26313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40" name="Google Shape;540;p27"/>
          <p:cNvSpPr txBox="1"/>
          <p:nvPr>
            <p:ph idx="7" type="subTitle"/>
          </p:nvPr>
        </p:nvSpPr>
        <p:spPr>
          <a:xfrm>
            <a:off x="4679851" y="1496150"/>
            <a:ext cx="2631300" cy="4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41" name="Google Shape;541;p27"/>
          <p:cNvSpPr txBox="1"/>
          <p:nvPr>
            <p:ph idx="8" type="subTitle"/>
          </p:nvPr>
        </p:nvSpPr>
        <p:spPr>
          <a:xfrm>
            <a:off x="4679849" y="2857342"/>
            <a:ext cx="26313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542" name="Google Shape;542;p27"/>
          <p:cNvGrpSpPr/>
          <p:nvPr/>
        </p:nvGrpSpPr>
        <p:grpSpPr>
          <a:xfrm>
            <a:off x="8476614" y="3689491"/>
            <a:ext cx="576300" cy="1262750"/>
            <a:chOff x="208814" y="3695116"/>
            <a:chExt cx="576300" cy="1262750"/>
          </a:xfrm>
        </p:grpSpPr>
        <p:sp>
          <p:nvSpPr>
            <p:cNvPr id="543" name="Google Shape;543;p27"/>
            <p:cNvSpPr/>
            <p:nvPr/>
          </p:nvSpPr>
          <p:spPr>
            <a:xfrm>
              <a:off x="208814" y="436896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208814" y="369511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p27"/>
          <p:cNvGrpSpPr/>
          <p:nvPr/>
        </p:nvGrpSpPr>
        <p:grpSpPr>
          <a:xfrm rot="5400000">
            <a:off x="8039179" y="2551577"/>
            <a:ext cx="1451205" cy="464442"/>
            <a:chOff x="314175" y="260575"/>
            <a:chExt cx="1598244" cy="511500"/>
          </a:xfrm>
        </p:grpSpPr>
        <p:sp>
          <p:nvSpPr>
            <p:cNvPr id="546" name="Google Shape;546;p27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7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7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7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7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7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" name="Google Shape;554;p27"/>
          <p:cNvGrpSpPr/>
          <p:nvPr/>
        </p:nvGrpSpPr>
        <p:grpSpPr>
          <a:xfrm rot="10800000">
            <a:off x="2575499" y="4528678"/>
            <a:ext cx="1451205" cy="464442"/>
            <a:chOff x="314175" y="260575"/>
            <a:chExt cx="1598244" cy="511500"/>
          </a:xfrm>
        </p:grpSpPr>
        <p:sp>
          <p:nvSpPr>
            <p:cNvPr id="555" name="Google Shape;555;p27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7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7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7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7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7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7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7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" name="Google Shape;563;p27"/>
          <p:cNvGrpSpPr/>
          <p:nvPr/>
        </p:nvGrpSpPr>
        <p:grpSpPr>
          <a:xfrm>
            <a:off x="4176621" y="4472756"/>
            <a:ext cx="1262750" cy="576300"/>
            <a:chOff x="4176621" y="4472756"/>
            <a:chExt cx="1262750" cy="576300"/>
          </a:xfrm>
        </p:grpSpPr>
        <p:sp>
          <p:nvSpPr>
            <p:cNvPr id="564" name="Google Shape;564;p27"/>
            <p:cNvSpPr/>
            <p:nvPr/>
          </p:nvSpPr>
          <p:spPr>
            <a:xfrm rot="5400000">
              <a:off x="4182921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 rot="5400000">
              <a:off x="4856771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27"/>
          <p:cNvSpPr/>
          <p:nvPr/>
        </p:nvSpPr>
        <p:spPr>
          <a:xfrm flipH="1">
            <a:off x="922375" y="4528700"/>
            <a:ext cx="1410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7"/>
          <p:cNvSpPr/>
          <p:nvPr/>
        </p:nvSpPr>
        <p:spPr>
          <a:xfrm flipH="1">
            <a:off x="5573450" y="4528700"/>
            <a:ext cx="23571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0" name="Google Shape;570;p28"/>
          <p:cNvSpPr txBox="1"/>
          <p:nvPr>
            <p:ph idx="1" type="subTitle"/>
          </p:nvPr>
        </p:nvSpPr>
        <p:spPr>
          <a:xfrm>
            <a:off x="962225" y="1956174"/>
            <a:ext cx="2189700" cy="50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28"/>
          <p:cNvSpPr txBox="1"/>
          <p:nvPr>
            <p:ph idx="2" type="subTitle"/>
          </p:nvPr>
        </p:nvSpPr>
        <p:spPr>
          <a:xfrm>
            <a:off x="3477162" y="1956174"/>
            <a:ext cx="2189700" cy="50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8"/>
          <p:cNvSpPr txBox="1"/>
          <p:nvPr>
            <p:ph idx="3" type="subTitle"/>
          </p:nvPr>
        </p:nvSpPr>
        <p:spPr>
          <a:xfrm>
            <a:off x="5992099" y="1956174"/>
            <a:ext cx="2189700" cy="50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3" name="Google Shape;573;p28"/>
          <p:cNvSpPr txBox="1"/>
          <p:nvPr>
            <p:ph idx="4" type="subTitle"/>
          </p:nvPr>
        </p:nvSpPr>
        <p:spPr>
          <a:xfrm>
            <a:off x="962225" y="3290575"/>
            <a:ext cx="2189700" cy="54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28"/>
          <p:cNvSpPr txBox="1"/>
          <p:nvPr>
            <p:ph idx="5" type="subTitle"/>
          </p:nvPr>
        </p:nvSpPr>
        <p:spPr>
          <a:xfrm>
            <a:off x="3477162" y="3290575"/>
            <a:ext cx="2189700" cy="54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28"/>
          <p:cNvSpPr txBox="1"/>
          <p:nvPr>
            <p:ph idx="6" type="subTitle"/>
          </p:nvPr>
        </p:nvSpPr>
        <p:spPr>
          <a:xfrm>
            <a:off x="5992099" y="3290575"/>
            <a:ext cx="2189700" cy="540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28"/>
          <p:cNvSpPr txBox="1"/>
          <p:nvPr>
            <p:ph idx="7" type="subTitle"/>
          </p:nvPr>
        </p:nvSpPr>
        <p:spPr>
          <a:xfrm>
            <a:off x="957625" y="1550025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7" name="Google Shape;577;p28"/>
          <p:cNvSpPr txBox="1"/>
          <p:nvPr>
            <p:ph idx="8" type="subTitle"/>
          </p:nvPr>
        </p:nvSpPr>
        <p:spPr>
          <a:xfrm>
            <a:off x="3477151" y="1550025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8" name="Google Shape;578;p28"/>
          <p:cNvSpPr txBox="1"/>
          <p:nvPr>
            <p:ph idx="9" type="subTitle"/>
          </p:nvPr>
        </p:nvSpPr>
        <p:spPr>
          <a:xfrm>
            <a:off x="5996677" y="1550025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79" name="Google Shape;579;p28"/>
          <p:cNvSpPr txBox="1"/>
          <p:nvPr>
            <p:ph idx="13" type="subTitle"/>
          </p:nvPr>
        </p:nvSpPr>
        <p:spPr>
          <a:xfrm>
            <a:off x="957625" y="2880629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0" name="Google Shape;580;p28"/>
          <p:cNvSpPr txBox="1"/>
          <p:nvPr>
            <p:ph idx="14" type="subTitle"/>
          </p:nvPr>
        </p:nvSpPr>
        <p:spPr>
          <a:xfrm>
            <a:off x="3477151" y="2880629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81" name="Google Shape;581;p28"/>
          <p:cNvSpPr txBox="1"/>
          <p:nvPr>
            <p:ph idx="15" type="subTitle"/>
          </p:nvPr>
        </p:nvSpPr>
        <p:spPr>
          <a:xfrm>
            <a:off x="5996677" y="2880629"/>
            <a:ext cx="21897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grpSp>
        <p:nvGrpSpPr>
          <p:cNvPr id="582" name="Google Shape;582;p28"/>
          <p:cNvGrpSpPr/>
          <p:nvPr/>
        </p:nvGrpSpPr>
        <p:grpSpPr>
          <a:xfrm rot="10800000">
            <a:off x="2992403" y="4528678"/>
            <a:ext cx="1451205" cy="464442"/>
            <a:chOff x="314175" y="260575"/>
            <a:chExt cx="1598244" cy="511500"/>
          </a:xfrm>
        </p:grpSpPr>
        <p:sp>
          <p:nvSpPr>
            <p:cNvPr id="583" name="Google Shape;583;p28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8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8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8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8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8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8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Google Shape;591;p28"/>
          <p:cNvGrpSpPr/>
          <p:nvPr/>
        </p:nvGrpSpPr>
        <p:grpSpPr>
          <a:xfrm>
            <a:off x="4593525" y="4472756"/>
            <a:ext cx="1262750" cy="576300"/>
            <a:chOff x="4593525" y="4472756"/>
            <a:chExt cx="1262750" cy="576300"/>
          </a:xfrm>
        </p:grpSpPr>
        <p:sp>
          <p:nvSpPr>
            <p:cNvPr id="592" name="Google Shape;592;p28"/>
            <p:cNvSpPr/>
            <p:nvPr/>
          </p:nvSpPr>
          <p:spPr>
            <a:xfrm rot="5400000">
              <a:off x="4599825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8"/>
            <p:cNvSpPr/>
            <p:nvPr/>
          </p:nvSpPr>
          <p:spPr>
            <a:xfrm rot="5400000">
              <a:off x="5273675" y="44664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" name="Google Shape;594;p28"/>
          <p:cNvSpPr/>
          <p:nvPr/>
        </p:nvSpPr>
        <p:spPr>
          <a:xfrm flipH="1">
            <a:off x="5990304" y="4528700"/>
            <a:ext cx="14883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8"/>
          <p:cNvSpPr/>
          <p:nvPr/>
        </p:nvSpPr>
        <p:spPr>
          <a:xfrm flipH="1">
            <a:off x="1616409" y="4528700"/>
            <a:ext cx="11865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8"/>
          <p:cNvSpPr/>
          <p:nvPr/>
        </p:nvSpPr>
        <p:spPr>
          <a:xfrm rot="5400000">
            <a:off x="844300" y="4466456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8"/>
          <p:cNvSpPr/>
          <p:nvPr/>
        </p:nvSpPr>
        <p:spPr>
          <a:xfrm rot="5400000">
            <a:off x="7723400" y="4466456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9"/>
          <p:cNvSpPr txBox="1"/>
          <p:nvPr>
            <p:ph hasCustomPrompt="1" type="title"/>
          </p:nvPr>
        </p:nvSpPr>
        <p:spPr>
          <a:xfrm>
            <a:off x="2857838" y="645050"/>
            <a:ext cx="34272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0" name="Google Shape;600;p29"/>
          <p:cNvSpPr txBox="1"/>
          <p:nvPr>
            <p:ph idx="1" type="subTitle"/>
          </p:nvPr>
        </p:nvSpPr>
        <p:spPr>
          <a:xfrm>
            <a:off x="2858951" y="1375122"/>
            <a:ext cx="3427200" cy="3651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1" name="Google Shape;601;p29"/>
          <p:cNvSpPr txBox="1"/>
          <p:nvPr>
            <p:ph hasCustomPrompt="1" idx="2" type="title"/>
          </p:nvPr>
        </p:nvSpPr>
        <p:spPr>
          <a:xfrm>
            <a:off x="2857837" y="2024214"/>
            <a:ext cx="34272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2" name="Google Shape;602;p29"/>
          <p:cNvSpPr txBox="1"/>
          <p:nvPr>
            <p:ph idx="3" type="subTitle"/>
          </p:nvPr>
        </p:nvSpPr>
        <p:spPr>
          <a:xfrm>
            <a:off x="2858951" y="2754227"/>
            <a:ext cx="3427200" cy="3651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3" name="Google Shape;603;p29"/>
          <p:cNvSpPr txBox="1"/>
          <p:nvPr>
            <p:ph hasCustomPrompt="1" idx="4" type="title"/>
          </p:nvPr>
        </p:nvSpPr>
        <p:spPr>
          <a:xfrm>
            <a:off x="2857838" y="3403378"/>
            <a:ext cx="34272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4" name="Google Shape;604;p29"/>
          <p:cNvSpPr txBox="1"/>
          <p:nvPr>
            <p:ph idx="5" type="subTitle"/>
          </p:nvPr>
        </p:nvSpPr>
        <p:spPr>
          <a:xfrm>
            <a:off x="2858951" y="4133331"/>
            <a:ext cx="3427200" cy="3651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5" name="Google Shape;605;p29"/>
          <p:cNvSpPr/>
          <p:nvPr/>
        </p:nvSpPr>
        <p:spPr>
          <a:xfrm flipH="1" rot="5400000">
            <a:off x="-240733" y="827837"/>
            <a:ext cx="13230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" name="Google Shape;606;p29"/>
          <p:cNvGrpSpPr/>
          <p:nvPr/>
        </p:nvGrpSpPr>
        <p:grpSpPr>
          <a:xfrm>
            <a:off x="126321" y="1922056"/>
            <a:ext cx="588900" cy="1352425"/>
            <a:chOff x="126321" y="1922056"/>
            <a:chExt cx="588900" cy="1352425"/>
          </a:xfrm>
        </p:grpSpPr>
        <p:sp>
          <p:nvSpPr>
            <p:cNvPr id="607" name="Google Shape;607;p29"/>
            <p:cNvSpPr/>
            <p:nvPr/>
          </p:nvSpPr>
          <p:spPr>
            <a:xfrm rot="5400000">
              <a:off x="132621" y="19157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9"/>
            <p:cNvSpPr/>
            <p:nvPr/>
          </p:nvSpPr>
          <p:spPr>
            <a:xfrm rot="5400000">
              <a:off x="132621" y="269188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29"/>
          <p:cNvGrpSpPr/>
          <p:nvPr/>
        </p:nvGrpSpPr>
        <p:grpSpPr>
          <a:xfrm>
            <a:off x="263108" y="535005"/>
            <a:ext cx="326765" cy="1061223"/>
            <a:chOff x="263108" y="535005"/>
            <a:chExt cx="326765" cy="1061223"/>
          </a:xfrm>
        </p:grpSpPr>
        <p:grpSp>
          <p:nvGrpSpPr>
            <p:cNvPr id="610" name="Google Shape;610;p29"/>
            <p:cNvGrpSpPr/>
            <p:nvPr/>
          </p:nvGrpSpPr>
          <p:grpSpPr>
            <a:xfrm>
              <a:off x="289665" y="960849"/>
              <a:ext cx="273765" cy="273765"/>
              <a:chOff x="2791025" y="3220950"/>
              <a:chExt cx="267950" cy="267950"/>
            </a:xfrm>
          </p:grpSpPr>
          <p:sp>
            <p:nvSpPr>
              <p:cNvPr id="611" name="Google Shape;611;p29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29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3" name="Google Shape;613;p29"/>
            <p:cNvGrpSpPr/>
            <p:nvPr/>
          </p:nvGrpSpPr>
          <p:grpSpPr>
            <a:xfrm>
              <a:off x="263108" y="1337407"/>
              <a:ext cx="326634" cy="258820"/>
              <a:chOff x="2791025" y="3644850"/>
              <a:chExt cx="375700" cy="297700"/>
            </a:xfrm>
          </p:grpSpPr>
          <p:sp>
            <p:nvSpPr>
              <p:cNvPr id="614" name="Google Shape;614;p29"/>
              <p:cNvSpPr/>
              <p:nvPr/>
            </p:nvSpPr>
            <p:spPr>
              <a:xfrm>
                <a:off x="2791025" y="3709800"/>
                <a:ext cx="375700" cy="232750"/>
              </a:xfrm>
              <a:custGeom>
                <a:rect b="b" l="l" r="r" t="t"/>
                <a:pathLst>
                  <a:path extrusionOk="0" h="9310" w="15028">
                    <a:moveTo>
                      <a:pt x="3311" y="617"/>
                    </a:moveTo>
                    <a:cubicBezTo>
                      <a:pt x="4716" y="617"/>
                      <a:pt x="5883" y="1689"/>
                      <a:pt x="6026" y="3070"/>
                    </a:cubicBezTo>
                    <a:lnTo>
                      <a:pt x="596" y="3070"/>
                    </a:lnTo>
                    <a:cubicBezTo>
                      <a:pt x="739" y="1689"/>
                      <a:pt x="1906" y="617"/>
                      <a:pt x="3311" y="617"/>
                    </a:cubicBezTo>
                    <a:close/>
                    <a:moveTo>
                      <a:pt x="13218" y="998"/>
                    </a:moveTo>
                    <a:cubicBezTo>
                      <a:pt x="13837" y="998"/>
                      <a:pt x="14337" y="1499"/>
                      <a:pt x="14337" y="2094"/>
                    </a:cubicBezTo>
                    <a:cubicBezTo>
                      <a:pt x="14337" y="2713"/>
                      <a:pt x="13837" y="3213"/>
                      <a:pt x="13218" y="3213"/>
                    </a:cubicBezTo>
                    <a:cubicBezTo>
                      <a:pt x="12598" y="3213"/>
                      <a:pt x="12122" y="2713"/>
                      <a:pt x="12122" y="2094"/>
                    </a:cubicBezTo>
                    <a:cubicBezTo>
                      <a:pt x="12122" y="1499"/>
                      <a:pt x="12598" y="998"/>
                      <a:pt x="13218" y="998"/>
                    </a:cubicBezTo>
                    <a:close/>
                    <a:moveTo>
                      <a:pt x="3263" y="3666"/>
                    </a:moveTo>
                    <a:lnTo>
                      <a:pt x="3263" y="5690"/>
                    </a:lnTo>
                    <a:cubicBezTo>
                      <a:pt x="3263" y="5714"/>
                      <a:pt x="3239" y="5738"/>
                      <a:pt x="3215" y="5738"/>
                    </a:cubicBezTo>
                    <a:lnTo>
                      <a:pt x="596" y="5738"/>
                    </a:lnTo>
                    <a:lnTo>
                      <a:pt x="596" y="3666"/>
                    </a:lnTo>
                    <a:close/>
                    <a:moveTo>
                      <a:pt x="7955" y="3666"/>
                    </a:moveTo>
                    <a:cubicBezTo>
                      <a:pt x="9407" y="3666"/>
                      <a:pt x="10646" y="4499"/>
                      <a:pt x="11241" y="5738"/>
                    </a:cubicBezTo>
                    <a:lnTo>
                      <a:pt x="7788" y="5738"/>
                    </a:lnTo>
                    <a:cubicBezTo>
                      <a:pt x="7764" y="5738"/>
                      <a:pt x="7740" y="5714"/>
                      <a:pt x="7740" y="5690"/>
                    </a:cubicBezTo>
                    <a:lnTo>
                      <a:pt x="7740" y="3666"/>
                    </a:lnTo>
                    <a:close/>
                    <a:moveTo>
                      <a:pt x="5954" y="5142"/>
                    </a:moveTo>
                    <a:lnTo>
                      <a:pt x="5954" y="7524"/>
                    </a:lnTo>
                    <a:lnTo>
                      <a:pt x="5049" y="7524"/>
                    </a:lnTo>
                    <a:lnTo>
                      <a:pt x="5049" y="5142"/>
                    </a:lnTo>
                    <a:close/>
                    <a:moveTo>
                      <a:pt x="7431" y="3666"/>
                    </a:moveTo>
                    <a:lnTo>
                      <a:pt x="7431" y="5690"/>
                    </a:lnTo>
                    <a:cubicBezTo>
                      <a:pt x="7431" y="6047"/>
                      <a:pt x="7716" y="6333"/>
                      <a:pt x="8074" y="6333"/>
                    </a:cubicBezTo>
                    <a:lnTo>
                      <a:pt x="11598" y="6333"/>
                    </a:lnTo>
                    <a:cubicBezTo>
                      <a:pt x="11670" y="6619"/>
                      <a:pt x="11693" y="6904"/>
                      <a:pt x="11717" y="7214"/>
                    </a:cubicBezTo>
                    <a:cubicBezTo>
                      <a:pt x="11717" y="7381"/>
                      <a:pt x="11574" y="7524"/>
                      <a:pt x="11408" y="7524"/>
                    </a:cubicBezTo>
                    <a:lnTo>
                      <a:pt x="6549" y="7524"/>
                    </a:lnTo>
                    <a:lnTo>
                      <a:pt x="6549" y="4833"/>
                    </a:lnTo>
                    <a:cubicBezTo>
                      <a:pt x="6549" y="4690"/>
                      <a:pt x="6407" y="4547"/>
                      <a:pt x="6240" y="4547"/>
                    </a:cubicBezTo>
                    <a:lnTo>
                      <a:pt x="4740" y="4547"/>
                    </a:lnTo>
                    <a:cubicBezTo>
                      <a:pt x="4573" y="4547"/>
                      <a:pt x="4454" y="4690"/>
                      <a:pt x="4454" y="4833"/>
                    </a:cubicBezTo>
                    <a:lnTo>
                      <a:pt x="4454" y="7524"/>
                    </a:lnTo>
                    <a:lnTo>
                      <a:pt x="572" y="7524"/>
                    </a:lnTo>
                    <a:lnTo>
                      <a:pt x="572" y="6333"/>
                    </a:lnTo>
                    <a:lnTo>
                      <a:pt x="3215" y="6333"/>
                    </a:lnTo>
                    <a:cubicBezTo>
                      <a:pt x="3573" y="6333"/>
                      <a:pt x="3858" y="6047"/>
                      <a:pt x="3858" y="5690"/>
                    </a:cubicBezTo>
                    <a:lnTo>
                      <a:pt x="3858" y="3666"/>
                    </a:lnTo>
                    <a:close/>
                    <a:moveTo>
                      <a:pt x="3261" y="0"/>
                    </a:moveTo>
                    <a:cubicBezTo>
                      <a:pt x="3136" y="0"/>
                      <a:pt x="3010" y="8"/>
                      <a:pt x="2882" y="22"/>
                    </a:cubicBezTo>
                    <a:cubicBezTo>
                      <a:pt x="1215" y="236"/>
                      <a:pt x="1" y="1713"/>
                      <a:pt x="1" y="3404"/>
                    </a:cubicBezTo>
                    <a:lnTo>
                      <a:pt x="1" y="7833"/>
                    </a:lnTo>
                    <a:lnTo>
                      <a:pt x="1" y="9024"/>
                    </a:lnTo>
                    <a:cubicBezTo>
                      <a:pt x="1" y="9191"/>
                      <a:pt x="120" y="9310"/>
                      <a:pt x="286" y="9310"/>
                    </a:cubicBezTo>
                    <a:lnTo>
                      <a:pt x="6264" y="9310"/>
                    </a:lnTo>
                    <a:cubicBezTo>
                      <a:pt x="6430" y="9310"/>
                      <a:pt x="6573" y="9167"/>
                      <a:pt x="6573" y="9024"/>
                    </a:cubicBezTo>
                    <a:cubicBezTo>
                      <a:pt x="6573" y="8857"/>
                      <a:pt x="6430" y="8714"/>
                      <a:pt x="6264" y="8714"/>
                    </a:cubicBezTo>
                    <a:lnTo>
                      <a:pt x="596" y="8714"/>
                    </a:lnTo>
                    <a:lnTo>
                      <a:pt x="596" y="8119"/>
                    </a:lnTo>
                    <a:lnTo>
                      <a:pt x="14289" y="8119"/>
                    </a:lnTo>
                    <a:lnTo>
                      <a:pt x="14289" y="8714"/>
                    </a:lnTo>
                    <a:lnTo>
                      <a:pt x="8598" y="8714"/>
                    </a:lnTo>
                    <a:cubicBezTo>
                      <a:pt x="8431" y="8714"/>
                      <a:pt x="8288" y="8857"/>
                      <a:pt x="8288" y="9024"/>
                    </a:cubicBezTo>
                    <a:cubicBezTo>
                      <a:pt x="8288" y="9167"/>
                      <a:pt x="8431" y="9310"/>
                      <a:pt x="8598" y="9310"/>
                    </a:cubicBezTo>
                    <a:lnTo>
                      <a:pt x="14575" y="9310"/>
                    </a:lnTo>
                    <a:cubicBezTo>
                      <a:pt x="14742" y="9310"/>
                      <a:pt x="14885" y="9191"/>
                      <a:pt x="14885" y="9024"/>
                    </a:cubicBezTo>
                    <a:lnTo>
                      <a:pt x="14885" y="7833"/>
                    </a:lnTo>
                    <a:cubicBezTo>
                      <a:pt x="14885" y="7666"/>
                      <a:pt x="14742" y="7524"/>
                      <a:pt x="14575" y="7524"/>
                    </a:cubicBezTo>
                    <a:lnTo>
                      <a:pt x="13384" y="7524"/>
                    </a:lnTo>
                    <a:lnTo>
                      <a:pt x="13384" y="3856"/>
                    </a:lnTo>
                    <a:cubicBezTo>
                      <a:pt x="14337" y="3713"/>
                      <a:pt x="15027" y="2785"/>
                      <a:pt x="14765" y="1761"/>
                    </a:cubicBezTo>
                    <a:cubicBezTo>
                      <a:pt x="14599" y="1165"/>
                      <a:pt x="14099" y="689"/>
                      <a:pt x="13503" y="546"/>
                    </a:cubicBezTo>
                    <a:cubicBezTo>
                      <a:pt x="13370" y="518"/>
                      <a:pt x="13239" y="505"/>
                      <a:pt x="13111" y="505"/>
                    </a:cubicBezTo>
                    <a:cubicBezTo>
                      <a:pt x="12141" y="505"/>
                      <a:pt x="11360" y="1263"/>
                      <a:pt x="11360" y="2189"/>
                    </a:cubicBezTo>
                    <a:cubicBezTo>
                      <a:pt x="11360" y="3023"/>
                      <a:pt x="11979" y="3737"/>
                      <a:pt x="12789" y="3856"/>
                    </a:cubicBezTo>
                    <a:lnTo>
                      <a:pt x="12789" y="7524"/>
                    </a:lnTo>
                    <a:lnTo>
                      <a:pt x="12051" y="7524"/>
                    </a:lnTo>
                    <a:cubicBezTo>
                      <a:pt x="12074" y="7428"/>
                      <a:pt x="12098" y="7333"/>
                      <a:pt x="12098" y="7238"/>
                    </a:cubicBezTo>
                    <a:cubicBezTo>
                      <a:pt x="12098" y="4928"/>
                      <a:pt x="10265" y="3070"/>
                      <a:pt x="8002" y="3070"/>
                    </a:cubicBezTo>
                    <a:lnTo>
                      <a:pt x="6549" y="3070"/>
                    </a:lnTo>
                    <a:cubicBezTo>
                      <a:pt x="6394" y="1339"/>
                      <a:pt x="4976" y="0"/>
                      <a:pt x="32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29"/>
              <p:cNvSpPr/>
              <p:nvPr/>
            </p:nvSpPr>
            <p:spPr>
              <a:xfrm>
                <a:off x="3104175" y="3744275"/>
                <a:ext cx="21475" cy="27400"/>
              </a:xfrm>
              <a:custGeom>
                <a:rect b="b" l="l" r="r" t="t"/>
                <a:pathLst>
                  <a:path extrusionOk="0" h="1096" w="859">
                    <a:moveTo>
                      <a:pt x="572" y="0"/>
                    </a:moveTo>
                    <a:cubicBezTo>
                      <a:pt x="406" y="0"/>
                      <a:pt x="263" y="120"/>
                      <a:pt x="263" y="286"/>
                    </a:cubicBezTo>
                    <a:lnTo>
                      <a:pt x="263" y="501"/>
                    </a:lnTo>
                    <a:cubicBezTo>
                      <a:pt x="120" y="524"/>
                      <a:pt x="1" y="643"/>
                      <a:pt x="1" y="786"/>
                    </a:cubicBezTo>
                    <a:cubicBezTo>
                      <a:pt x="1" y="953"/>
                      <a:pt x="120" y="1096"/>
                      <a:pt x="287" y="1096"/>
                    </a:cubicBezTo>
                    <a:lnTo>
                      <a:pt x="572" y="1096"/>
                    </a:lnTo>
                    <a:cubicBezTo>
                      <a:pt x="739" y="1096"/>
                      <a:pt x="858" y="953"/>
                      <a:pt x="858" y="786"/>
                    </a:cubicBezTo>
                    <a:lnTo>
                      <a:pt x="858" y="286"/>
                    </a:lnTo>
                    <a:cubicBezTo>
                      <a:pt x="858" y="120"/>
                      <a:pt x="715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29"/>
              <p:cNvSpPr/>
              <p:nvPr/>
            </p:nvSpPr>
            <p:spPr>
              <a:xfrm>
                <a:off x="2868425" y="3644850"/>
                <a:ext cx="43475" cy="29200"/>
              </a:xfrm>
              <a:custGeom>
                <a:rect b="b" l="l" r="r" t="t"/>
                <a:pathLst>
                  <a:path extrusionOk="0" h="1168" w="1739">
                    <a:moveTo>
                      <a:pt x="286" y="0"/>
                    </a:moveTo>
                    <a:cubicBezTo>
                      <a:pt x="119" y="0"/>
                      <a:pt x="0" y="120"/>
                      <a:pt x="0" y="286"/>
                    </a:cubicBezTo>
                    <a:cubicBezTo>
                      <a:pt x="0" y="453"/>
                      <a:pt x="119" y="596"/>
                      <a:pt x="286" y="596"/>
                    </a:cubicBezTo>
                    <a:cubicBezTo>
                      <a:pt x="453" y="596"/>
                      <a:pt x="572" y="715"/>
                      <a:pt x="572" y="882"/>
                    </a:cubicBezTo>
                    <a:cubicBezTo>
                      <a:pt x="572" y="1048"/>
                      <a:pt x="715" y="1167"/>
                      <a:pt x="882" y="1167"/>
                    </a:cubicBezTo>
                    <a:cubicBezTo>
                      <a:pt x="1024" y="1167"/>
                      <a:pt x="1167" y="1048"/>
                      <a:pt x="1167" y="882"/>
                    </a:cubicBezTo>
                    <a:cubicBezTo>
                      <a:pt x="1167" y="715"/>
                      <a:pt x="1286" y="596"/>
                      <a:pt x="1453" y="596"/>
                    </a:cubicBezTo>
                    <a:cubicBezTo>
                      <a:pt x="1620" y="596"/>
                      <a:pt x="1739" y="453"/>
                      <a:pt x="1739" y="286"/>
                    </a:cubicBezTo>
                    <a:cubicBezTo>
                      <a:pt x="1739" y="120"/>
                      <a:pt x="1620" y="0"/>
                      <a:pt x="1453" y="0"/>
                    </a:cubicBezTo>
                    <a:cubicBezTo>
                      <a:pt x="1239" y="0"/>
                      <a:pt x="1024" y="96"/>
                      <a:pt x="882" y="215"/>
                    </a:cubicBezTo>
                    <a:cubicBezTo>
                      <a:pt x="715" y="96"/>
                      <a:pt x="50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29"/>
              <p:cNvSpPr/>
              <p:nvPr/>
            </p:nvSpPr>
            <p:spPr>
              <a:xfrm>
                <a:off x="3095250" y="3667475"/>
                <a:ext cx="44075" cy="29200"/>
              </a:xfrm>
              <a:custGeom>
                <a:rect b="b" l="l" r="r" t="t"/>
                <a:pathLst>
                  <a:path extrusionOk="0" h="1168" w="1763">
                    <a:moveTo>
                      <a:pt x="286" y="0"/>
                    </a:moveTo>
                    <a:cubicBezTo>
                      <a:pt x="120" y="0"/>
                      <a:pt x="1" y="143"/>
                      <a:pt x="1" y="286"/>
                    </a:cubicBezTo>
                    <a:cubicBezTo>
                      <a:pt x="1" y="453"/>
                      <a:pt x="120" y="596"/>
                      <a:pt x="286" y="596"/>
                    </a:cubicBezTo>
                    <a:cubicBezTo>
                      <a:pt x="453" y="596"/>
                      <a:pt x="572" y="715"/>
                      <a:pt x="572" y="882"/>
                    </a:cubicBezTo>
                    <a:cubicBezTo>
                      <a:pt x="572" y="1048"/>
                      <a:pt x="715" y="1167"/>
                      <a:pt x="882" y="1167"/>
                    </a:cubicBezTo>
                    <a:cubicBezTo>
                      <a:pt x="1025" y="1167"/>
                      <a:pt x="1168" y="1048"/>
                      <a:pt x="1168" y="882"/>
                    </a:cubicBezTo>
                    <a:cubicBezTo>
                      <a:pt x="1168" y="715"/>
                      <a:pt x="1287" y="596"/>
                      <a:pt x="1453" y="596"/>
                    </a:cubicBezTo>
                    <a:cubicBezTo>
                      <a:pt x="1620" y="596"/>
                      <a:pt x="1763" y="453"/>
                      <a:pt x="1763" y="286"/>
                    </a:cubicBezTo>
                    <a:cubicBezTo>
                      <a:pt x="1763" y="143"/>
                      <a:pt x="1620" y="0"/>
                      <a:pt x="1453" y="0"/>
                    </a:cubicBezTo>
                    <a:cubicBezTo>
                      <a:pt x="1239" y="0"/>
                      <a:pt x="1025" y="96"/>
                      <a:pt x="882" y="239"/>
                    </a:cubicBezTo>
                    <a:cubicBezTo>
                      <a:pt x="715" y="96"/>
                      <a:pt x="525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29"/>
              <p:cNvSpPr/>
              <p:nvPr/>
            </p:nvSpPr>
            <p:spPr>
              <a:xfrm>
                <a:off x="2942250" y="3647825"/>
                <a:ext cx="132800" cy="71475"/>
              </a:xfrm>
              <a:custGeom>
                <a:rect b="b" l="l" r="r" t="t"/>
                <a:pathLst>
                  <a:path extrusionOk="0" h="2859" w="5312">
                    <a:moveTo>
                      <a:pt x="2660" y="577"/>
                    </a:moveTo>
                    <a:cubicBezTo>
                      <a:pt x="3027" y="577"/>
                      <a:pt x="3344" y="798"/>
                      <a:pt x="3453" y="1144"/>
                    </a:cubicBezTo>
                    <a:cubicBezTo>
                      <a:pt x="3477" y="1215"/>
                      <a:pt x="3525" y="1263"/>
                      <a:pt x="3596" y="1310"/>
                    </a:cubicBezTo>
                    <a:cubicBezTo>
                      <a:pt x="3644" y="1322"/>
                      <a:pt x="3686" y="1328"/>
                      <a:pt x="3724" y="1328"/>
                    </a:cubicBezTo>
                    <a:cubicBezTo>
                      <a:pt x="3763" y="1328"/>
                      <a:pt x="3799" y="1322"/>
                      <a:pt x="3835" y="1310"/>
                    </a:cubicBezTo>
                    <a:cubicBezTo>
                      <a:pt x="3882" y="1287"/>
                      <a:pt x="3954" y="1287"/>
                      <a:pt x="4001" y="1287"/>
                    </a:cubicBezTo>
                    <a:cubicBezTo>
                      <a:pt x="4311" y="1287"/>
                      <a:pt x="4573" y="1596"/>
                      <a:pt x="4454" y="1930"/>
                    </a:cubicBezTo>
                    <a:cubicBezTo>
                      <a:pt x="4406" y="2144"/>
                      <a:pt x="4192" y="2263"/>
                      <a:pt x="3977" y="2263"/>
                    </a:cubicBezTo>
                    <a:lnTo>
                      <a:pt x="1334" y="2263"/>
                    </a:lnTo>
                    <a:cubicBezTo>
                      <a:pt x="1120" y="2263"/>
                      <a:pt x="905" y="2144"/>
                      <a:pt x="834" y="1930"/>
                    </a:cubicBezTo>
                    <a:cubicBezTo>
                      <a:pt x="739" y="1596"/>
                      <a:pt x="977" y="1287"/>
                      <a:pt x="1310" y="1287"/>
                    </a:cubicBezTo>
                    <a:cubicBezTo>
                      <a:pt x="1358" y="1287"/>
                      <a:pt x="1429" y="1287"/>
                      <a:pt x="1477" y="1310"/>
                    </a:cubicBezTo>
                    <a:cubicBezTo>
                      <a:pt x="1507" y="1330"/>
                      <a:pt x="1542" y="1338"/>
                      <a:pt x="1577" y="1338"/>
                    </a:cubicBezTo>
                    <a:cubicBezTo>
                      <a:pt x="1625" y="1338"/>
                      <a:pt x="1674" y="1324"/>
                      <a:pt x="1715" y="1310"/>
                    </a:cubicBezTo>
                    <a:cubicBezTo>
                      <a:pt x="1786" y="1287"/>
                      <a:pt x="1834" y="1215"/>
                      <a:pt x="1858" y="1144"/>
                    </a:cubicBezTo>
                    <a:cubicBezTo>
                      <a:pt x="1929" y="929"/>
                      <a:pt x="2096" y="739"/>
                      <a:pt x="2310" y="644"/>
                    </a:cubicBezTo>
                    <a:cubicBezTo>
                      <a:pt x="2429" y="599"/>
                      <a:pt x="2547" y="577"/>
                      <a:pt x="2660" y="577"/>
                    </a:cubicBezTo>
                    <a:close/>
                    <a:moveTo>
                      <a:pt x="2668" y="1"/>
                    </a:moveTo>
                    <a:cubicBezTo>
                      <a:pt x="2144" y="1"/>
                      <a:pt x="1667" y="286"/>
                      <a:pt x="1429" y="715"/>
                    </a:cubicBezTo>
                    <a:cubicBezTo>
                      <a:pt x="1385" y="709"/>
                      <a:pt x="1342" y="706"/>
                      <a:pt x="1299" y="706"/>
                    </a:cubicBezTo>
                    <a:cubicBezTo>
                      <a:pt x="1184" y="706"/>
                      <a:pt x="1075" y="728"/>
                      <a:pt x="953" y="763"/>
                    </a:cubicBezTo>
                    <a:cubicBezTo>
                      <a:pt x="667" y="858"/>
                      <a:pt x="429" y="1072"/>
                      <a:pt x="310" y="1334"/>
                    </a:cubicBezTo>
                    <a:cubicBezTo>
                      <a:pt x="0" y="2120"/>
                      <a:pt x="572" y="2858"/>
                      <a:pt x="1310" y="2858"/>
                    </a:cubicBezTo>
                    <a:lnTo>
                      <a:pt x="4025" y="2858"/>
                    </a:lnTo>
                    <a:cubicBezTo>
                      <a:pt x="4430" y="2858"/>
                      <a:pt x="4787" y="2644"/>
                      <a:pt x="4954" y="2263"/>
                    </a:cubicBezTo>
                    <a:cubicBezTo>
                      <a:pt x="5311" y="1477"/>
                      <a:pt x="4739" y="715"/>
                      <a:pt x="4001" y="715"/>
                    </a:cubicBezTo>
                    <a:lnTo>
                      <a:pt x="3906" y="715"/>
                    </a:lnTo>
                    <a:cubicBezTo>
                      <a:pt x="3644" y="286"/>
                      <a:pt x="3168" y="1"/>
                      <a:pt x="2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29"/>
              <p:cNvSpPr/>
              <p:nvPr/>
            </p:nvSpPr>
            <p:spPr>
              <a:xfrm>
                <a:off x="2970225" y="3924675"/>
                <a:ext cx="14325" cy="14300"/>
              </a:xfrm>
              <a:custGeom>
                <a:rect b="b" l="l" r="r" t="t"/>
                <a:pathLst>
                  <a:path extrusionOk="0" h="572" w="573">
                    <a:moveTo>
                      <a:pt x="286" y="0"/>
                    </a:moveTo>
                    <a:cubicBezTo>
                      <a:pt x="215" y="0"/>
                      <a:pt x="144" y="24"/>
                      <a:pt x="72" y="72"/>
                    </a:cubicBezTo>
                    <a:cubicBezTo>
                      <a:pt x="24" y="143"/>
                      <a:pt x="1" y="215"/>
                      <a:pt x="1" y="286"/>
                    </a:cubicBezTo>
                    <a:cubicBezTo>
                      <a:pt x="1" y="357"/>
                      <a:pt x="24" y="429"/>
                      <a:pt x="72" y="500"/>
                    </a:cubicBezTo>
                    <a:cubicBezTo>
                      <a:pt x="144" y="548"/>
                      <a:pt x="215" y="572"/>
                      <a:pt x="286" y="572"/>
                    </a:cubicBezTo>
                    <a:cubicBezTo>
                      <a:pt x="358" y="572"/>
                      <a:pt x="429" y="548"/>
                      <a:pt x="501" y="500"/>
                    </a:cubicBezTo>
                    <a:cubicBezTo>
                      <a:pt x="548" y="429"/>
                      <a:pt x="572" y="357"/>
                      <a:pt x="572" y="286"/>
                    </a:cubicBezTo>
                    <a:cubicBezTo>
                      <a:pt x="572" y="215"/>
                      <a:pt x="548" y="143"/>
                      <a:pt x="501" y="72"/>
                    </a:cubicBezTo>
                    <a:cubicBezTo>
                      <a:pt x="429" y="24"/>
                      <a:pt x="358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0" name="Google Shape;620;p29"/>
            <p:cNvGrpSpPr/>
            <p:nvPr/>
          </p:nvGrpSpPr>
          <p:grpSpPr>
            <a:xfrm>
              <a:off x="263213" y="535005"/>
              <a:ext cx="326661" cy="273775"/>
              <a:chOff x="2791025" y="4063975"/>
              <a:chExt cx="334625" cy="280450"/>
            </a:xfrm>
          </p:grpSpPr>
          <p:sp>
            <p:nvSpPr>
              <p:cNvPr id="621" name="Google Shape;621;p29"/>
              <p:cNvSpPr/>
              <p:nvPr/>
            </p:nvSpPr>
            <p:spPr>
              <a:xfrm>
                <a:off x="2791025" y="4063975"/>
                <a:ext cx="334625" cy="280450"/>
              </a:xfrm>
              <a:custGeom>
                <a:rect b="b" l="l" r="r" t="t"/>
                <a:pathLst>
                  <a:path extrusionOk="0" h="11218" w="13385">
                    <a:moveTo>
                      <a:pt x="5049" y="6169"/>
                    </a:moveTo>
                    <a:lnTo>
                      <a:pt x="5049" y="10622"/>
                    </a:lnTo>
                    <a:lnTo>
                      <a:pt x="596" y="10622"/>
                    </a:lnTo>
                    <a:lnTo>
                      <a:pt x="596" y="6169"/>
                    </a:lnTo>
                    <a:close/>
                    <a:moveTo>
                      <a:pt x="1644" y="1"/>
                    </a:moveTo>
                    <a:cubicBezTo>
                      <a:pt x="1501" y="1"/>
                      <a:pt x="1477" y="263"/>
                      <a:pt x="1477" y="263"/>
                    </a:cubicBezTo>
                    <a:lnTo>
                      <a:pt x="1477" y="5859"/>
                    </a:lnTo>
                    <a:lnTo>
                      <a:pt x="239" y="5859"/>
                    </a:lnTo>
                    <a:cubicBezTo>
                      <a:pt x="96" y="5859"/>
                      <a:pt x="1" y="5978"/>
                      <a:pt x="1" y="6121"/>
                    </a:cubicBezTo>
                    <a:lnTo>
                      <a:pt x="1" y="10955"/>
                    </a:lnTo>
                    <a:cubicBezTo>
                      <a:pt x="1" y="11098"/>
                      <a:pt x="96" y="11217"/>
                      <a:pt x="239" y="11217"/>
                    </a:cubicBezTo>
                    <a:lnTo>
                      <a:pt x="7955" y="11217"/>
                    </a:lnTo>
                    <a:cubicBezTo>
                      <a:pt x="8097" y="11217"/>
                      <a:pt x="8217" y="11098"/>
                      <a:pt x="8217" y="10955"/>
                    </a:cubicBezTo>
                    <a:cubicBezTo>
                      <a:pt x="8217" y="10813"/>
                      <a:pt x="7955" y="10622"/>
                      <a:pt x="7955" y="10622"/>
                    </a:cubicBezTo>
                    <a:lnTo>
                      <a:pt x="5645" y="10622"/>
                    </a:lnTo>
                    <a:lnTo>
                      <a:pt x="5645" y="6169"/>
                    </a:lnTo>
                    <a:lnTo>
                      <a:pt x="12789" y="6169"/>
                    </a:lnTo>
                    <a:lnTo>
                      <a:pt x="12789" y="10622"/>
                    </a:lnTo>
                    <a:lnTo>
                      <a:pt x="10288" y="10622"/>
                    </a:lnTo>
                    <a:cubicBezTo>
                      <a:pt x="10145" y="10693"/>
                      <a:pt x="10026" y="10813"/>
                      <a:pt x="10026" y="10955"/>
                    </a:cubicBezTo>
                    <a:cubicBezTo>
                      <a:pt x="10026" y="11098"/>
                      <a:pt x="10145" y="11217"/>
                      <a:pt x="10288" y="11217"/>
                    </a:cubicBezTo>
                    <a:lnTo>
                      <a:pt x="13122" y="11217"/>
                    </a:lnTo>
                    <a:cubicBezTo>
                      <a:pt x="13265" y="11217"/>
                      <a:pt x="13384" y="11098"/>
                      <a:pt x="13384" y="10955"/>
                    </a:cubicBezTo>
                    <a:lnTo>
                      <a:pt x="13384" y="6121"/>
                    </a:lnTo>
                    <a:cubicBezTo>
                      <a:pt x="13384" y="5978"/>
                      <a:pt x="13265" y="5859"/>
                      <a:pt x="13122" y="5859"/>
                    </a:cubicBezTo>
                    <a:lnTo>
                      <a:pt x="11908" y="5859"/>
                    </a:lnTo>
                    <a:lnTo>
                      <a:pt x="11908" y="263"/>
                    </a:lnTo>
                    <a:cubicBezTo>
                      <a:pt x="11884" y="120"/>
                      <a:pt x="11765" y="1"/>
                      <a:pt x="11622" y="1"/>
                    </a:cubicBezTo>
                    <a:cubicBezTo>
                      <a:pt x="11479" y="1"/>
                      <a:pt x="11360" y="120"/>
                      <a:pt x="11312" y="263"/>
                    </a:cubicBezTo>
                    <a:lnTo>
                      <a:pt x="11312" y="5859"/>
                    </a:lnTo>
                    <a:lnTo>
                      <a:pt x="11003" y="5859"/>
                    </a:lnTo>
                    <a:lnTo>
                      <a:pt x="11003" y="263"/>
                    </a:lnTo>
                    <a:cubicBezTo>
                      <a:pt x="10836" y="120"/>
                      <a:pt x="10717" y="1"/>
                      <a:pt x="10574" y="1"/>
                    </a:cubicBezTo>
                    <a:cubicBezTo>
                      <a:pt x="10431" y="1"/>
                      <a:pt x="10312" y="120"/>
                      <a:pt x="10407" y="263"/>
                    </a:cubicBezTo>
                    <a:lnTo>
                      <a:pt x="10407" y="5859"/>
                    </a:lnTo>
                    <a:lnTo>
                      <a:pt x="2977" y="5859"/>
                    </a:lnTo>
                    <a:lnTo>
                      <a:pt x="2977" y="263"/>
                    </a:lnTo>
                    <a:cubicBezTo>
                      <a:pt x="2954" y="120"/>
                      <a:pt x="2834" y="1"/>
                      <a:pt x="2692" y="1"/>
                    </a:cubicBezTo>
                    <a:cubicBezTo>
                      <a:pt x="2549" y="1"/>
                      <a:pt x="2430" y="120"/>
                      <a:pt x="2382" y="263"/>
                    </a:cubicBezTo>
                    <a:lnTo>
                      <a:pt x="2382" y="5859"/>
                    </a:lnTo>
                    <a:lnTo>
                      <a:pt x="2072" y="5859"/>
                    </a:lnTo>
                    <a:lnTo>
                      <a:pt x="2072" y="263"/>
                    </a:lnTo>
                    <a:cubicBezTo>
                      <a:pt x="1906" y="120"/>
                      <a:pt x="1787" y="1"/>
                      <a:pt x="1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29"/>
              <p:cNvSpPr/>
              <p:nvPr/>
            </p:nvSpPr>
            <p:spPr>
              <a:xfrm>
                <a:off x="2835675" y="4242600"/>
                <a:ext cx="47650" cy="66100"/>
              </a:xfrm>
              <a:custGeom>
                <a:rect b="b" l="l" r="r" t="t"/>
                <a:pathLst>
                  <a:path extrusionOk="0" h="2644" w="1906">
                    <a:moveTo>
                      <a:pt x="965" y="0"/>
                    </a:moveTo>
                    <a:cubicBezTo>
                      <a:pt x="900" y="0"/>
                      <a:pt x="834" y="24"/>
                      <a:pt x="786" y="72"/>
                    </a:cubicBezTo>
                    <a:lnTo>
                      <a:pt x="96" y="738"/>
                    </a:lnTo>
                    <a:cubicBezTo>
                      <a:pt x="1" y="834"/>
                      <a:pt x="1" y="1000"/>
                      <a:pt x="96" y="1096"/>
                    </a:cubicBezTo>
                    <a:cubicBezTo>
                      <a:pt x="155" y="1155"/>
                      <a:pt x="227" y="1185"/>
                      <a:pt x="295" y="1185"/>
                    </a:cubicBezTo>
                    <a:cubicBezTo>
                      <a:pt x="364" y="1185"/>
                      <a:pt x="429" y="1155"/>
                      <a:pt x="477" y="1096"/>
                    </a:cubicBezTo>
                    <a:lnTo>
                      <a:pt x="596" y="881"/>
                    </a:lnTo>
                    <a:lnTo>
                      <a:pt x="596" y="2382"/>
                    </a:lnTo>
                    <a:cubicBezTo>
                      <a:pt x="691" y="2524"/>
                      <a:pt x="810" y="2644"/>
                      <a:pt x="953" y="2644"/>
                    </a:cubicBezTo>
                    <a:cubicBezTo>
                      <a:pt x="1096" y="2644"/>
                      <a:pt x="1215" y="2524"/>
                      <a:pt x="1191" y="2382"/>
                    </a:cubicBezTo>
                    <a:lnTo>
                      <a:pt x="1191" y="881"/>
                    </a:lnTo>
                    <a:lnTo>
                      <a:pt x="1429" y="1096"/>
                    </a:lnTo>
                    <a:cubicBezTo>
                      <a:pt x="1477" y="1167"/>
                      <a:pt x="1549" y="1191"/>
                      <a:pt x="1620" y="1191"/>
                    </a:cubicBezTo>
                    <a:cubicBezTo>
                      <a:pt x="1691" y="1191"/>
                      <a:pt x="1763" y="1167"/>
                      <a:pt x="1811" y="1096"/>
                    </a:cubicBezTo>
                    <a:cubicBezTo>
                      <a:pt x="1906" y="1000"/>
                      <a:pt x="1906" y="834"/>
                      <a:pt x="1811" y="738"/>
                    </a:cubicBezTo>
                    <a:lnTo>
                      <a:pt x="1144" y="72"/>
                    </a:lnTo>
                    <a:cubicBezTo>
                      <a:pt x="1096" y="24"/>
                      <a:pt x="1031" y="0"/>
                      <a:pt x="9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29"/>
              <p:cNvSpPr/>
              <p:nvPr/>
            </p:nvSpPr>
            <p:spPr>
              <a:xfrm>
                <a:off x="2959525" y="4247950"/>
                <a:ext cx="119075" cy="15175"/>
              </a:xfrm>
              <a:custGeom>
                <a:rect b="b" l="l" r="r" t="t"/>
                <a:pathLst>
                  <a:path extrusionOk="0" h="607" w="4763">
                    <a:moveTo>
                      <a:pt x="262" y="0"/>
                    </a:moveTo>
                    <a:cubicBezTo>
                      <a:pt x="119" y="120"/>
                      <a:pt x="0" y="239"/>
                      <a:pt x="0" y="381"/>
                    </a:cubicBezTo>
                    <a:cubicBezTo>
                      <a:pt x="0" y="503"/>
                      <a:pt x="85" y="606"/>
                      <a:pt x="198" y="606"/>
                    </a:cubicBezTo>
                    <a:cubicBezTo>
                      <a:pt x="219" y="606"/>
                      <a:pt x="240" y="603"/>
                      <a:pt x="262" y="596"/>
                    </a:cubicBezTo>
                    <a:lnTo>
                      <a:pt x="4501" y="596"/>
                    </a:lnTo>
                    <a:cubicBezTo>
                      <a:pt x="4523" y="603"/>
                      <a:pt x="4544" y="606"/>
                      <a:pt x="4564" y="606"/>
                    </a:cubicBezTo>
                    <a:cubicBezTo>
                      <a:pt x="4677" y="606"/>
                      <a:pt x="4763" y="503"/>
                      <a:pt x="4763" y="381"/>
                    </a:cubicBezTo>
                    <a:cubicBezTo>
                      <a:pt x="4763" y="239"/>
                      <a:pt x="4644" y="120"/>
                      <a:pt x="4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29"/>
              <p:cNvSpPr/>
              <p:nvPr/>
            </p:nvSpPr>
            <p:spPr>
              <a:xfrm>
                <a:off x="2959525" y="4284850"/>
                <a:ext cx="119075" cy="15000"/>
              </a:xfrm>
              <a:custGeom>
                <a:rect b="b" l="l" r="r" t="t"/>
                <a:pathLst>
                  <a:path extrusionOk="0" h="600" w="4763">
                    <a:moveTo>
                      <a:pt x="262" y="1"/>
                    </a:moveTo>
                    <a:cubicBezTo>
                      <a:pt x="119" y="96"/>
                      <a:pt x="0" y="215"/>
                      <a:pt x="0" y="358"/>
                    </a:cubicBezTo>
                    <a:cubicBezTo>
                      <a:pt x="0" y="489"/>
                      <a:pt x="99" y="599"/>
                      <a:pt x="226" y="599"/>
                    </a:cubicBezTo>
                    <a:cubicBezTo>
                      <a:pt x="237" y="599"/>
                      <a:pt x="250" y="598"/>
                      <a:pt x="262" y="596"/>
                    </a:cubicBezTo>
                    <a:lnTo>
                      <a:pt x="4501" y="596"/>
                    </a:lnTo>
                    <a:cubicBezTo>
                      <a:pt x="4513" y="598"/>
                      <a:pt x="4525" y="599"/>
                      <a:pt x="4537" y="599"/>
                    </a:cubicBezTo>
                    <a:cubicBezTo>
                      <a:pt x="4664" y="599"/>
                      <a:pt x="4763" y="489"/>
                      <a:pt x="4763" y="358"/>
                    </a:cubicBezTo>
                    <a:cubicBezTo>
                      <a:pt x="4763" y="215"/>
                      <a:pt x="4644" y="96"/>
                      <a:pt x="4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29"/>
              <p:cNvSpPr/>
              <p:nvPr/>
            </p:nvSpPr>
            <p:spPr>
              <a:xfrm>
                <a:off x="3012500" y="4331300"/>
                <a:ext cx="13125" cy="13125"/>
              </a:xfrm>
              <a:custGeom>
                <a:rect b="b" l="l" r="r" t="t"/>
                <a:pathLst>
                  <a:path extrusionOk="0" h="525" w="525">
                    <a:moveTo>
                      <a:pt x="262" y="0"/>
                    </a:moveTo>
                    <a:cubicBezTo>
                      <a:pt x="191" y="0"/>
                      <a:pt x="120" y="24"/>
                      <a:pt x="72" y="96"/>
                    </a:cubicBezTo>
                    <a:cubicBezTo>
                      <a:pt x="24" y="143"/>
                      <a:pt x="1" y="191"/>
                      <a:pt x="1" y="262"/>
                    </a:cubicBezTo>
                    <a:cubicBezTo>
                      <a:pt x="1" y="334"/>
                      <a:pt x="24" y="405"/>
                      <a:pt x="72" y="453"/>
                    </a:cubicBezTo>
                    <a:cubicBezTo>
                      <a:pt x="120" y="501"/>
                      <a:pt x="191" y="524"/>
                      <a:pt x="262" y="524"/>
                    </a:cubicBezTo>
                    <a:cubicBezTo>
                      <a:pt x="334" y="524"/>
                      <a:pt x="405" y="501"/>
                      <a:pt x="453" y="453"/>
                    </a:cubicBezTo>
                    <a:cubicBezTo>
                      <a:pt x="501" y="405"/>
                      <a:pt x="524" y="334"/>
                      <a:pt x="524" y="262"/>
                    </a:cubicBezTo>
                    <a:cubicBezTo>
                      <a:pt x="524" y="191"/>
                      <a:pt x="501" y="143"/>
                      <a:pt x="453" y="96"/>
                    </a:cubicBezTo>
                    <a:cubicBezTo>
                      <a:pt x="405" y="24"/>
                      <a:pt x="334" y="0"/>
                      <a:pt x="2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0"/>
          <p:cNvSpPr txBox="1"/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28" name="Google Shape;628;p30"/>
          <p:cNvSpPr txBox="1"/>
          <p:nvPr>
            <p:ph idx="1" type="subTitle"/>
          </p:nvPr>
        </p:nvSpPr>
        <p:spPr>
          <a:xfrm>
            <a:off x="2425075" y="1704550"/>
            <a:ext cx="42939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9" name="Google Shape;629;p30"/>
          <p:cNvSpPr txBox="1"/>
          <p:nvPr/>
        </p:nvSpPr>
        <p:spPr>
          <a:xfrm>
            <a:off x="3071950" y="3370475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" sz="1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Questrial"/>
                <a:ea typeface="Questrial"/>
                <a:cs typeface="Questrial"/>
                <a:sym typeface="Quest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630" name="Google Shape;630;p30"/>
          <p:cNvGrpSpPr/>
          <p:nvPr/>
        </p:nvGrpSpPr>
        <p:grpSpPr>
          <a:xfrm>
            <a:off x="7618754" y="4452902"/>
            <a:ext cx="1451205" cy="464442"/>
            <a:chOff x="314175" y="260575"/>
            <a:chExt cx="1598244" cy="511500"/>
          </a:xfrm>
        </p:grpSpPr>
        <p:sp>
          <p:nvSpPr>
            <p:cNvPr id="631" name="Google Shape;631;p30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104640" y="1961129"/>
            <a:ext cx="576300" cy="1301075"/>
            <a:chOff x="104640" y="1961129"/>
            <a:chExt cx="576300" cy="1301075"/>
          </a:xfrm>
        </p:grpSpPr>
        <p:sp>
          <p:nvSpPr>
            <p:cNvPr id="640" name="Google Shape;640;p30"/>
            <p:cNvSpPr/>
            <p:nvPr/>
          </p:nvSpPr>
          <p:spPr>
            <a:xfrm>
              <a:off x="104640" y="26733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104640" y="196112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" name="Google Shape;642;p30"/>
          <p:cNvSpPr/>
          <p:nvPr/>
        </p:nvSpPr>
        <p:spPr>
          <a:xfrm flipH="1" rot="5400000">
            <a:off x="-353900" y="3938450"/>
            <a:ext cx="14934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3" name="Google Shape;643;p30"/>
          <p:cNvGrpSpPr/>
          <p:nvPr/>
        </p:nvGrpSpPr>
        <p:grpSpPr>
          <a:xfrm>
            <a:off x="8464640" y="2943704"/>
            <a:ext cx="576300" cy="1343500"/>
            <a:chOff x="8464640" y="2943704"/>
            <a:chExt cx="576300" cy="1343500"/>
          </a:xfrm>
        </p:grpSpPr>
        <p:sp>
          <p:nvSpPr>
            <p:cNvPr id="644" name="Google Shape;644;p30"/>
            <p:cNvSpPr/>
            <p:nvPr/>
          </p:nvSpPr>
          <p:spPr>
            <a:xfrm>
              <a:off x="8464640" y="36983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8464640" y="29437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30"/>
          <p:cNvSpPr/>
          <p:nvPr/>
        </p:nvSpPr>
        <p:spPr>
          <a:xfrm flipH="1" rot="5400000">
            <a:off x="8006100" y="902275"/>
            <a:ext cx="14934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7" name="Google Shape;647;p30"/>
          <p:cNvGrpSpPr/>
          <p:nvPr/>
        </p:nvGrpSpPr>
        <p:grpSpPr>
          <a:xfrm>
            <a:off x="160604" y="387777"/>
            <a:ext cx="1451205" cy="464442"/>
            <a:chOff x="314175" y="260575"/>
            <a:chExt cx="1598244" cy="511500"/>
          </a:xfrm>
        </p:grpSpPr>
        <p:sp>
          <p:nvSpPr>
            <p:cNvPr id="648" name="Google Shape;648;p30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720000" y="1177100"/>
            <a:ext cx="77040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7" name="Google Shape;37;p4"/>
          <p:cNvGrpSpPr/>
          <p:nvPr/>
        </p:nvGrpSpPr>
        <p:grpSpPr>
          <a:xfrm>
            <a:off x="172593" y="4512014"/>
            <a:ext cx="1451205" cy="464442"/>
            <a:chOff x="314175" y="260575"/>
            <a:chExt cx="1598244" cy="511500"/>
          </a:xfrm>
        </p:grpSpPr>
        <p:sp>
          <p:nvSpPr>
            <p:cNvPr id="38" name="Google Shape;38;p4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4"/>
          <p:cNvSpPr/>
          <p:nvPr/>
        </p:nvSpPr>
        <p:spPr>
          <a:xfrm>
            <a:off x="8404403" y="4387541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7" name="Google Shape;657;p31"/>
          <p:cNvGrpSpPr/>
          <p:nvPr/>
        </p:nvGrpSpPr>
        <p:grpSpPr>
          <a:xfrm>
            <a:off x="7168006" y="359303"/>
            <a:ext cx="1451205" cy="464442"/>
            <a:chOff x="314175" y="260575"/>
            <a:chExt cx="1598244" cy="511500"/>
          </a:xfrm>
        </p:grpSpPr>
        <p:sp>
          <p:nvSpPr>
            <p:cNvPr id="658" name="Google Shape;658;p31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6" name="Google Shape;666;p31"/>
          <p:cNvSpPr/>
          <p:nvPr/>
        </p:nvSpPr>
        <p:spPr>
          <a:xfrm>
            <a:off x="2086325" y="359208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31"/>
          <p:cNvSpPr/>
          <p:nvPr/>
        </p:nvSpPr>
        <p:spPr>
          <a:xfrm>
            <a:off x="5313780" y="359208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8" name="Google Shape;668;p31"/>
          <p:cNvCxnSpPr/>
          <p:nvPr/>
        </p:nvCxnSpPr>
        <p:spPr>
          <a:xfrm>
            <a:off x="2086350" y="4700869"/>
            <a:ext cx="497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9" name="Google Shape;669;p31"/>
          <p:cNvGrpSpPr/>
          <p:nvPr/>
        </p:nvGrpSpPr>
        <p:grpSpPr>
          <a:xfrm>
            <a:off x="3940528" y="297066"/>
            <a:ext cx="1262925" cy="588905"/>
            <a:chOff x="3940528" y="297066"/>
            <a:chExt cx="1262925" cy="588905"/>
          </a:xfrm>
        </p:grpSpPr>
        <p:sp>
          <p:nvSpPr>
            <p:cNvPr id="670" name="Google Shape;670;p31"/>
            <p:cNvSpPr/>
            <p:nvPr/>
          </p:nvSpPr>
          <p:spPr>
            <a:xfrm>
              <a:off x="3940528" y="297072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4627153" y="29706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460456" y="359303"/>
            <a:ext cx="1451205" cy="464442"/>
            <a:chOff x="314175" y="260575"/>
            <a:chExt cx="1598244" cy="511500"/>
          </a:xfrm>
        </p:grpSpPr>
        <p:sp>
          <p:nvSpPr>
            <p:cNvPr id="673" name="Google Shape;673;p31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2" name="Google Shape;682;p32"/>
          <p:cNvGrpSpPr/>
          <p:nvPr/>
        </p:nvGrpSpPr>
        <p:grpSpPr>
          <a:xfrm rot="5400000">
            <a:off x="8074081" y="4105540"/>
            <a:ext cx="1451205" cy="464442"/>
            <a:chOff x="314175" y="260575"/>
            <a:chExt cx="1598244" cy="511500"/>
          </a:xfrm>
        </p:grpSpPr>
        <p:sp>
          <p:nvSpPr>
            <p:cNvPr id="683" name="Google Shape;683;p32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p32"/>
          <p:cNvSpPr/>
          <p:nvPr/>
        </p:nvSpPr>
        <p:spPr>
          <a:xfrm>
            <a:off x="7288005" y="150408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2" name="Google Shape;692;p32"/>
          <p:cNvCxnSpPr/>
          <p:nvPr/>
        </p:nvCxnSpPr>
        <p:spPr>
          <a:xfrm>
            <a:off x="303875" y="302794"/>
            <a:ext cx="497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3" name="Google Shape;693;p32"/>
          <p:cNvGrpSpPr/>
          <p:nvPr/>
        </p:nvGrpSpPr>
        <p:grpSpPr>
          <a:xfrm>
            <a:off x="151478" y="438222"/>
            <a:ext cx="576300" cy="1322770"/>
            <a:chOff x="151478" y="438222"/>
            <a:chExt cx="576300" cy="1322770"/>
          </a:xfrm>
        </p:grpSpPr>
        <p:sp>
          <p:nvSpPr>
            <p:cNvPr id="694" name="Google Shape;694;p32"/>
            <p:cNvSpPr/>
            <p:nvPr/>
          </p:nvSpPr>
          <p:spPr>
            <a:xfrm>
              <a:off x="151478" y="438222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151478" y="117209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1290775" y="3321050"/>
            <a:ext cx="29076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2" type="subTitle"/>
          </p:nvPr>
        </p:nvSpPr>
        <p:spPr>
          <a:xfrm>
            <a:off x="4945650" y="3321050"/>
            <a:ext cx="29076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Krona One"/>
              <a:buNone/>
              <a:defRPr sz="1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3" type="subTitle"/>
          </p:nvPr>
        </p:nvSpPr>
        <p:spPr>
          <a:xfrm>
            <a:off x="1290763" y="3706475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4" type="subTitle"/>
          </p:nvPr>
        </p:nvSpPr>
        <p:spPr>
          <a:xfrm>
            <a:off x="4945638" y="3706475"/>
            <a:ext cx="2907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3" name="Google Shape;53;p5"/>
          <p:cNvGrpSpPr/>
          <p:nvPr/>
        </p:nvGrpSpPr>
        <p:grpSpPr>
          <a:xfrm rot="-5400000">
            <a:off x="-381035" y="3323213"/>
            <a:ext cx="1451205" cy="464442"/>
            <a:chOff x="314175" y="260575"/>
            <a:chExt cx="1598244" cy="511500"/>
          </a:xfrm>
        </p:grpSpPr>
        <p:sp>
          <p:nvSpPr>
            <p:cNvPr id="54" name="Google Shape;54;p5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" name="Google Shape;62;p5"/>
          <p:cNvGrpSpPr/>
          <p:nvPr/>
        </p:nvGrpSpPr>
        <p:grpSpPr>
          <a:xfrm>
            <a:off x="8442746" y="3620431"/>
            <a:ext cx="588900" cy="1352425"/>
            <a:chOff x="8442746" y="3620431"/>
            <a:chExt cx="588900" cy="1352425"/>
          </a:xfrm>
        </p:grpSpPr>
        <p:sp>
          <p:nvSpPr>
            <p:cNvPr id="63" name="Google Shape;63;p5"/>
            <p:cNvSpPr/>
            <p:nvPr/>
          </p:nvSpPr>
          <p:spPr>
            <a:xfrm rot="5400000">
              <a:off x="8449046" y="3614131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rot="5400000">
              <a:off x="8449046" y="439025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5"/>
          <p:cNvSpPr/>
          <p:nvPr/>
        </p:nvSpPr>
        <p:spPr>
          <a:xfrm flipH="1" rot="5400000">
            <a:off x="-316933" y="1744437"/>
            <a:ext cx="13230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" name="Google Shape;66;p5"/>
          <p:cNvGrpSpPr/>
          <p:nvPr/>
        </p:nvGrpSpPr>
        <p:grpSpPr>
          <a:xfrm rot="-5400000">
            <a:off x="8011590" y="2532900"/>
            <a:ext cx="1451205" cy="464442"/>
            <a:chOff x="314175" y="260575"/>
            <a:chExt cx="1598244" cy="511500"/>
          </a:xfrm>
        </p:grpSpPr>
        <p:sp>
          <p:nvSpPr>
            <p:cNvPr id="67" name="Google Shape;67;p5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7" name="Google Shape;77;p6"/>
          <p:cNvGrpSpPr/>
          <p:nvPr/>
        </p:nvGrpSpPr>
        <p:grpSpPr>
          <a:xfrm>
            <a:off x="132614" y="3542716"/>
            <a:ext cx="576300" cy="1262750"/>
            <a:chOff x="132614" y="3542716"/>
            <a:chExt cx="576300" cy="1262750"/>
          </a:xfrm>
        </p:grpSpPr>
        <p:sp>
          <p:nvSpPr>
            <p:cNvPr id="78" name="Google Shape;78;p6"/>
            <p:cNvSpPr/>
            <p:nvPr/>
          </p:nvSpPr>
          <p:spPr>
            <a:xfrm>
              <a:off x="132614" y="421656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132614" y="3542716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" name="Google Shape;80;p6"/>
          <p:cNvGrpSpPr/>
          <p:nvPr/>
        </p:nvGrpSpPr>
        <p:grpSpPr>
          <a:xfrm rot="5400000">
            <a:off x="-304821" y="2368539"/>
            <a:ext cx="1451205" cy="464442"/>
            <a:chOff x="314175" y="260575"/>
            <a:chExt cx="1598244" cy="511500"/>
          </a:xfrm>
        </p:grpSpPr>
        <p:sp>
          <p:nvSpPr>
            <p:cNvPr id="81" name="Google Shape;81;p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6"/>
          <p:cNvGrpSpPr/>
          <p:nvPr/>
        </p:nvGrpSpPr>
        <p:grpSpPr>
          <a:xfrm>
            <a:off x="7542554" y="4529102"/>
            <a:ext cx="1451205" cy="464442"/>
            <a:chOff x="314175" y="260575"/>
            <a:chExt cx="1598244" cy="511500"/>
          </a:xfrm>
        </p:grpSpPr>
        <p:sp>
          <p:nvSpPr>
            <p:cNvPr id="90" name="Google Shape;90;p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" name="Google Shape;98;p6"/>
          <p:cNvGrpSpPr/>
          <p:nvPr/>
        </p:nvGrpSpPr>
        <p:grpSpPr>
          <a:xfrm>
            <a:off x="6055578" y="4466879"/>
            <a:ext cx="1293588" cy="588900"/>
            <a:chOff x="6055578" y="4466879"/>
            <a:chExt cx="1293588" cy="588900"/>
          </a:xfrm>
        </p:grpSpPr>
        <p:sp>
          <p:nvSpPr>
            <p:cNvPr id="99" name="Google Shape;99;p6"/>
            <p:cNvSpPr/>
            <p:nvPr/>
          </p:nvSpPr>
          <p:spPr>
            <a:xfrm>
              <a:off x="6055578" y="44668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772865" y="44668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" name="Google Shape;103;p7"/>
          <p:cNvSpPr txBox="1"/>
          <p:nvPr>
            <p:ph idx="1" type="body"/>
          </p:nvPr>
        </p:nvSpPr>
        <p:spPr>
          <a:xfrm>
            <a:off x="3711325" y="2368175"/>
            <a:ext cx="4019700" cy="13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7"/>
          <p:cNvSpPr/>
          <p:nvPr>
            <p:ph idx="2" type="pic"/>
          </p:nvPr>
        </p:nvSpPr>
        <p:spPr>
          <a:xfrm>
            <a:off x="943600" y="1316725"/>
            <a:ext cx="2565600" cy="3252300"/>
          </a:xfrm>
          <a:prstGeom prst="roundRect">
            <a:avLst>
              <a:gd fmla="val 13483" name="adj"/>
            </a:avLst>
          </a:prstGeom>
          <a:noFill/>
          <a:ln>
            <a:noFill/>
          </a:ln>
        </p:spPr>
      </p:sp>
      <p:grpSp>
        <p:nvGrpSpPr>
          <p:cNvPr id="105" name="Google Shape;105;p7"/>
          <p:cNvGrpSpPr/>
          <p:nvPr/>
        </p:nvGrpSpPr>
        <p:grpSpPr>
          <a:xfrm>
            <a:off x="8327003" y="2797654"/>
            <a:ext cx="576300" cy="2105300"/>
            <a:chOff x="8327003" y="2797654"/>
            <a:chExt cx="576300" cy="2105300"/>
          </a:xfrm>
        </p:grpSpPr>
        <p:sp>
          <p:nvSpPr>
            <p:cNvPr id="106" name="Google Shape;106;p7"/>
            <p:cNvSpPr/>
            <p:nvPr/>
          </p:nvSpPr>
          <p:spPr>
            <a:xfrm>
              <a:off x="8327003" y="431405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8327003" y="355585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8327003" y="279765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 txBox="1"/>
          <p:nvPr>
            <p:ph type="title"/>
          </p:nvPr>
        </p:nvSpPr>
        <p:spPr>
          <a:xfrm>
            <a:off x="1388100" y="1395025"/>
            <a:ext cx="6367800" cy="19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1" name="Google Shape;111;p8"/>
          <p:cNvSpPr/>
          <p:nvPr/>
        </p:nvSpPr>
        <p:spPr>
          <a:xfrm>
            <a:off x="8231240" y="221091"/>
            <a:ext cx="732000" cy="747900"/>
          </a:xfrm>
          <a:prstGeom prst="star12">
            <a:avLst>
              <a:gd fmla="val 548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8"/>
          <p:cNvSpPr/>
          <p:nvPr/>
        </p:nvSpPr>
        <p:spPr>
          <a:xfrm>
            <a:off x="193178" y="4225098"/>
            <a:ext cx="732000" cy="747900"/>
          </a:xfrm>
          <a:prstGeom prst="star12">
            <a:avLst>
              <a:gd fmla="val 548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9"/>
          <p:cNvSpPr txBox="1"/>
          <p:nvPr>
            <p:ph type="title"/>
          </p:nvPr>
        </p:nvSpPr>
        <p:spPr>
          <a:xfrm>
            <a:off x="1452150" y="1733125"/>
            <a:ext cx="62397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5" name="Google Shape;115;p9"/>
          <p:cNvSpPr txBox="1"/>
          <p:nvPr>
            <p:ph idx="1" type="subTitle"/>
          </p:nvPr>
        </p:nvSpPr>
        <p:spPr>
          <a:xfrm>
            <a:off x="1452150" y="2644150"/>
            <a:ext cx="62397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6" name="Google Shape;116;p9"/>
          <p:cNvGrpSpPr/>
          <p:nvPr/>
        </p:nvGrpSpPr>
        <p:grpSpPr>
          <a:xfrm>
            <a:off x="7390154" y="4452902"/>
            <a:ext cx="1451205" cy="464442"/>
            <a:chOff x="314175" y="260575"/>
            <a:chExt cx="1598244" cy="511500"/>
          </a:xfrm>
        </p:grpSpPr>
        <p:sp>
          <p:nvSpPr>
            <p:cNvPr id="117" name="Google Shape;117;p9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9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9"/>
          <p:cNvGrpSpPr/>
          <p:nvPr/>
        </p:nvGrpSpPr>
        <p:grpSpPr>
          <a:xfrm>
            <a:off x="5903178" y="4390679"/>
            <a:ext cx="1293588" cy="588900"/>
            <a:chOff x="5903178" y="4390679"/>
            <a:chExt cx="1293588" cy="588900"/>
          </a:xfrm>
        </p:grpSpPr>
        <p:sp>
          <p:nvSpPr>
            <p:cNvPr id="126" name="Google Shape;126;p9"/>
            <p:cNvSpPr/>
            <p:nvPr/>
          </p:nvSpPr>
          <p:spPr>
            <a:xfrm>
              <a:off x="5903178" y="43906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6620465" y="439067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" name="Google Shape;128;p9"/>
          <p:cNvGrpSpPr/>
          <p:nvPr/>
        </p:nvGrpSpPr>
        <p:grpSpPr>
          <a:xfrm>
            <a:off x="257040" y="1961129"/>
            <a:ext cx="576300" cy="1301075"/>
            <a:chOff x="257040" y="1961129"/>
            <a:chExt cx="576300" cy="1301075"/>
          </a:xfrm>
        </p:grpSpPr>
        <p:sp>
          <p:nvSpPr>
            <p:cNvPr id="129" name="Google Shape;129;p9"/>
            <p:cNvSpPr/>
            <p:nvPr/>
          </p:nvSpPr>
          <p:spPr>
            <a:xfrm>
              <a:off x="257040" y="2673304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>
              <a:off x="257040" y="1961129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/>
          <p:nvPr/>
        </p:nvSpPr>
        <p:spPr>
          <a:xfrm flipH="1" rot="5400000">
            <a:off x="-201500" y="3938450"/>
            <a:ext cx="14934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type="title"/>
          </p:nvPr>
        </p:nvSpPr>
        <p:spPr>
          <a:xfrm>
            <a:off x="715100" y="2448725"/>
            <a:ext cx="3959700" cy="20025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4" name="Google Shape;134;p10"/>
          <p:cNvGrpSpPr/>
          <p:nvPr/>
        </p:nvGrpSpPr>
        <p:grpSpPr>
          <a:xfrm rot="5400000">
            <a:off x="8027818" y="636377"/>
            <a:ext cx="1451205" cy="464442"/>
            <a:chOff x="314175" y="260575"/>
            <a:chExt cx="1598244" cy="511500"/>
          </a:xfrm>
        </p:grpSpPr>
        <p:sp>
          <p:nvSpPr>
            <p:cNvPr id="135" name="Google Shape;135;p10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0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0"/>
          <p:cNvSpPr/>
          <p:nvPr/>
        </p:nvSpPr>
        <p:spPr>
          <a:xfrm>
            <a:off x="222678" y="939379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0"/>
          <p:cNvSpPr/>
          <p:nvPr/>
        </p:nvSpPr>
        <p:spPr>
          <a:xfrm>
            <a:off x="222678" y="232954"/>
            <a:ext cx="576300" cy="588900"/>
          </a:xfrm>
          <a:prstGeom prst="star12">
            <a:avLst>
              <a:gd fmla="val 45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0"/>
          <p:cNvCxnSpPr/>
          <p:nvPr/>
        </p:nvCxnSpPr>
        <p:spPr>
          <a:xfrm>
            <a:off x="417150" y="487552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rona One"/>
              <a:buNone/>
              <a:defRPr sz="28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●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○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estrial"/>
              <a:buChar char="■"/>
              <a:defRPr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public.tableau.com/app/profile/barrett.ratzlaff/viz/Green-BLineConsistencyDashboard/ConsistencyofGreenBLineServicein2024" TargetMode="External"/><Relationship Id="rId4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1.jp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ublic.tableau.com/app/profile/barrett.ratzlaff/viz/MBTAHeadwayDashboard/EDADashboard?publish=yes" TargetMode="Externa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3"/>
          <p:cNvSpPr txBox="1"/>
          <p:nvPr>
            <p:ph type="ctrTitle"/>
          </p:nvPr>
        </p:nvSpPr>
        <p:spPr>
          <a:xfrm>
            <a:off x="3248538" y="1725665"/>
            <a:ext cx="5221800" cy="22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HEADWAY: </a:t>
            </a:r>
            <a:r>
              <a:rPr lang="en">
                <a:latin typeface="Questrial"/>
                <a:ea typeface="Questrial"/>
                <a:cs typeface="Questrial"/>
                <a:sym typeface="Questrial"/>
              </a:rPr>
              <a:t>Analyzing Consistency on the MBTA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01" name="Google Shape;701;p33"/>
          <p:cNvSpPr txBox="1"/>
          <p:nvPr>
            <p:ph idx="1" type="subTitle"/>
          </p:nvPr>
        </p:nvSpPr>
        <p:spPr>
          <a:xfrm>
            <a:off x="3369075" y="4124719"/>
            <a:ext cx="49428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702" name="Google Shape;702;p33"/>
          <p:cNvGrpSpPr/>
          <p:nvPr/>
        </p:nvGrpSpPr>
        <p:grpSpPr>
          <a:xfrm>
            <a:off x="6860381" y="1136459"/>
            <a:ext cx="1451205" cy="464442"/>
            <a:chOff x="314175" y="260575"/>
            <a:chExt cx="1598244" cy="511500"/>
          </a:xfrm>
        </p:grpSpPr>
        <p:sp>
          <p:nvSpPr>
            <p:cNvPr id="703" name="Google Shape;703;p3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33"/>
          <p:cNvGrpSpPr/>
          <p:nvPr/>
        </p:nvGrpSpPr>
        <p:grpSpPr>
          <a:xfrm>
            <a:off x="3357618" y="1136458"/>
            <a:ext cx="1451205" cy="464442"/>
            <a:chOff x="314175" y="260575"/>
            <a:chExt cx="1598244" cy="511500"/>
          </a:xfrm>
        </p:grpSpPr>
        <p:sp>
          <p:nvSpPr>
            <p:cNvPr id="712" name="Google Shape;712;p33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33"/>
          <p:cNvSpPr/>
          <p:nvPr/>
        </p:nvSpPr>
        <p:spPr>
          <a:xfrm>
            <a:off x="4984422" y="1141428"/>
            <a:ext cx="17439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3"/>
          <p:cNvSpPr/>
          <p:nvPr/>
        </p:nvSpPr>
        <p:spPr>
          <a:xfrm>
            <a:off x="3344575" y="548552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33"/>
          <p:cNvSpPr/>
          <p:nvPr/>
        </p:nvSpPr>
        <p:spPr>
          <a:xfrm>
            <a:off x="6572030" y="548552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33"/>
          <p:cNvGrpSpPr/>
          <p:nvPr/>
        </p:nvGrpSpPr>
        <p:grpSpPr>
          <a:xfrm>
            <a:off x="5198778" y="486410"/>
            <a:ext cx="1262925" cy="588905"/>
            <a:chOff x="5198778" y="486410"/>
            <a:chExt cx="1262925" cy="588905"/>
          </a:xfrm>
        </p:grpSpPr>
        <p:sp>
          <p:nvSpPr>
            <p:cNvPr id="724" name="Google Shape;724;p33"/>
            <p:cNvSpPr/>
            <p:nvPr/>
          </p:nvSpPr>
          <p:spPr>
            <a:xfrm>
              <a:off x="5198778" y="486416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BD8C6"/>
                </a:solidFill>
              </a:endParaRPr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5885403" y="486410"/>
              <a:ext cx="576300" cy="588900"/>
            </a:xfrm>
            <a:prstGeom prst="star12">
              <a:avLst>
                <a:gd fmla="val 4552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" name="Google Shape;726;p33"/>
          <p:cNvGrpSpPr/>
          <p:nvPr/>
        </p:nvGrpSpPr>
        <p:grpSpPr>
          <a:xfrm>
            <a:off x="5136660" y="1251736"/>
            <a:ext cx="1445575" cy="267950"/>
            <a:chOff x="5136660" y="1251736"/>
            <a:chExt cx="1445575" cy="267950"/>
          </a:xfrm>
        </p:grpSpPr>
        <p:grpSp>
          <p:nvGrpSpPr>
            <p:cNvPr id="727" name="Google Shape;727;p33"/>
            <p:cNvGrpSpPr/>
            <p:nvPr/>
          </p:nvGrpSpPr>
          <p:grpSpPr>
            <a:xfrm>
              <a:off x="5734410" y="1251749"/>
              <a:ext cx="274475" cy="267925"/>
              <a:chOff x="2211150" y="2789325"/>
              <a:chExt cx="274475" cy="267925"/>
            </a:xfrm>
          </p:grpSpPr>
          <p:sp>
            <p:nvSpPr>
              <p:cNvPr id="728" name="Google Shape;728;p33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29" name="Google Shape;729;p33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0" name="Google Shape;730;p33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1" name="Google Shape;731;p33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2" name="Google Shape;732;p33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3" name="Google Shape;733;p33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4" name="Google Shape;734;p33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5" name="Google Shape;735;p33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36" name="Google Shape;736;p33"/>
            <p:cNvGrpSpPr/>
            <p:nvPr/>
          </p:nvGrpSpPr>
          <p:grpSpPr>
            <a:xfrm>
              <a:off x="5136660" y="1251736"/>
              <a:ext cx="381050" cy="267950"/>
              <a:chOff x="1613400" y="3220950"/>
              <a:chExt cx="381050" cy="267950"/>
            </a:xfrm>
          </p:grpSpPr>
          <p:sp>
            <p:nvSpPr>
              <p:cNvPr id="737" name="Google Shape;737;p33"/>
              <p:cNvSpPr/>
              <p:nvPr/>
            </p:nvSpPr>
            <p:spPr>
              <a:xfrm>
                <a:off x="1613400" y="3220950"/>
                <a:ext cx="381050" cy="267950"/>
              </a:xfrm>
              <a:custGeom>
                <a:rect b="b" l="l" r="r" t="t"/>
                <a:pathLst>
                  <a:path extrusionOk="0" h="10718" w="15242">
                    <a:moveTo>
                      <a:pt x="10193" y="667"/>
                    </a:moveTo>
                    <a:cubicBezTo>
                      <a:pt x="10907" y="810"/>
                      <a:pt x="11598" y="1096"/>
                      <a:pt x="12193" y="1501"/>
                    </a:cubicBezTo>
                    <a:lnTo>
                      <a:pt x="10193" y="3525"/>
                    </a:lnTo>
                    <a:lnTo>
                      <a:pt x="10193" y="667"/>
                    </a:lnTo>
                    <a:close/>
                    <a:moveTo>
                      <a:pt x="12670" y="1858"/>
                    </a:moveTo>
                    <a:cubicBezTo>
                      <a:pt x="12908" y="2049"/>
                      <a:pt x="13122" y="2263"/>
                      <a:pt x="13337" y="2501"/>
                    </a:cubicBezTo>
                    <a:lnTo>
                      <a:pt x="11074" y="4740"/>
                    </a:lnTo>
                    <a:lnTo>
                      <a:pt x="10860" y="4740"/>
                    </a:lnTo>
                    <a:cubicBezTo>
                      <a:pt x="10844" y="4741"/>
                      <a:pt x="10828" y="4742"/>
                      <a:pt x="10811" y="4742"/>
                    </a:cubicBezTo>
                    <a:cubicBezTo>
                      <a:pt x="10601" y="4742"/>
                      <a:pt x="10325" y="4610"/>
                      <a:pt x="10193" y="4478"/>
                    </a:cubicBezTo>
                    <a:lnTo>
                      <a:pt x="10193" y="4335"/>
                    </a:lnTo>
                    <a:lnTo>
                      <a:pt x="12670" y="1858"/>
                    </a:lnTo>
                    <a:close/>
                    <a:moveTo>
                      <a:pt x="4525" y="2716"/>
                    </a:moveTo>
                    <a:lnTo>
                      <a:pt x="4525" y="4478"/>
                    </a:lnTo>
                    <a:cubicBezTo>
                      <a:pt x="4525" y="4621"/>
                      <a:pt x="4406" y="4764"/>
                      <a:pt x="4239" y="4764"/>
                    </a:cubicBezTo>
                    <a:lnTo>
                      <a:pt x="2477" y="4764"/>
                    </a:lnTo>
                    <a:lnTo>
                      <a:pt x="4525" y="2716"/>
                    </a:lnTo>
                    <a:close/>
                    <a:moveTo>
                      <a:pt x="13694" y="2954"/>
                    </a:moveTo>
                    <a:cubicBezTo>
                      <a:pt x="14075" y="3478"/>
                      <a:pt x="14384" y="4097"/>
                      <a:pt x="14551" y="4764"/>
                    </a:cubicBezTo>
                    <a:lnTo>
                      <a:pt x="11884" y="4764"/>
                    </a:lnTo>
                    <a:lnTo>
                      <a:pt x="13694" y="2954"/>
                    </a:lnTo>
                    <a:close/>
                    <a:moveTo>
                      <a:pt x="4239" y="8026"/>
                    </a:moveTo>
                    <a:cubicBezTo>
                      <a:pt x="4120" y="8360"/>
                      <a:pt x="3787" y="8598"/>
                      <a:pt x="3430" y="8598"/>
                    </a:cubicBezTo>
                    <a:cubicBezTo>
                      <a:pt x="3049" y="8598"/>
                      <a:pt x="2739" y="8360"/>
                      <a:pt x="2620" y="8026"/>
                    </a:cubicBezTo>
                    <a:close/>
                    <a:moveTo>
                      <a:pt x="8478" y="8026"/>
                    </a:moveTo>
                    <a:cubicBezTo>
                      <a:pt x="8359" y="8360"/>
                      <a:pt x="8050" y="8598"/>
                      <a:pt x="7693" y="8598"/>
                    </a:cubicBezTo>
                    <a:cubicBezTo>
                      <a:pt x="7312" y="8598"/>
                      <a:pt x="7002" y="8360"/>
                      <a:pt x="6883" y="8026"/>
                    </a:cubicBezTo>
                    <a:close/>
                    <a:moveTo>
                      <a:pt x="12741" y="8026"/>
                    </a:moveTo>
                    <a:cubicBezTo>
                      <a:pt x="12622" y="8360"/>
                      <a:pt x="12313" y="8598"/>
                      <a:pt x="11932" y="8598"/>
                    </a:cubicBezTo>
                    <a:cubicBezTo>
                      <a:pt x="11574" y="8598"/>
                      <a:pt x="11265" y="8360"/>
                      <a:pt x="11146" y="8026"/>
                    </a:cubicBezTo>
                    <a:close/>
                    <a:moveTo>
                      <a:pt x="6335" y="8026"/>
                    </a:moveTo>
                    <a:cubicBezTo>
                      <a:pt x="6383" y="8240"/>
                      <a:pt x="6478" y="8455"/>
                      <a:pt x="6621" y="8621"/>
                    </a:cubicBezTo>
                    <a:lnTo>
                      <a:pt x="4501" y="8621"/>
                    </a:lnTo>
                    <a:cubicBezTo>
                      <a:pt x="4644" y="8455"/>
                      <a:pt x="4740" y="8240"/>
                      <a:pt x="4763" y="8026"/>
                    </a:cubicBezTo>
                    <a:close/>
                    <a:moveTo>
                      <a:pt x="10598" y="8026"/>
                    </a:moveTo>
                    <a:cubicBezTo>
                      <a:pt x="10646" y="8240"/>
                      <a:pt x="10741" y="8455"/>
                      <a:pt x="10860" y="8621"/>
                    </a:cubicBezTo>
                    <a:lnTo>
                      <a:pt x="8764" y="8621"/>
                    </a:lnTo>
                    <a:cubicBezTo>
                      <a:pt x="8883" y="8455"/>
                      <a:pt x="8979" y="8240"/>
                      <a:pt x="9026" y="8026"/>
                    </a:cubicBezTo>
                    <a:close/>
                    <a:moveTo>
                      <a:pt x="929" y="1"/>
                    </a:moveTo>
                    <a:cubicBezTo>
                      <a:pt x="763" y="1"/>
                      <a:pt x="643" y="120"/>
                      <a:pt x="643" y="286"/>
                    </a:cubicBezTo>
                    <a:cubicBezTo>
                      <a:pt x="643" y="453"/>
                      <a:pt x="763" y="596"/>
                      <a:pt x="929" y="596"/>
                    </a:cubicBezTo>
                    <a:lnTo>
                      <a:pt x="2858" y="596"/>
                    </a:lnTo>
                    <a:lnTo>
                      <a:pt x="715" y="2811"/>
                    </a:lnTo>
                    <a:cubicBezTo>
                      <a:pt x="620" y="2930"/>
                      <a:pt x="620" y="3120"/>
                      <a:pt x="715" y="3239"/>
                    </a:cubicBezTo>
                    <a:cubicBezTo>
                      <a:pt x="786" y="3287"/>
                      <a:pt x="858" y="3335"/>
                      <a:pt x="929" y="3335"/>
                    </a:cubicBezTo>
                    <a:cubicBezTo>
                      <a:pt x="1001" y="3335"/>
                      <a:pt x="1072" y="3287"/>
                      <a:pt x="1120" y="3239"/>
                    </a:cubicBezTo>
                    <a:lnTo>
                      <a:pt x="3668" y="572"/>
                    </a:lnTo>
                    <a:lnTo>
                      <a:pt x="4239" y="572"/>
                    </a:lnTo>
                    <a:lnTo>
                      <a:pt x="4239" y="1763"/>
                    </a:lnTo>
                    <a:lnTo>
                      <a:pt x="1239" y="4764"/>
                    </a:lnTo>
                    <a:lnTo>
                      <a:pt x="763" y="4764"/>
                    </a:lnTo>
                    <a:cubicBezTo>
                      <a:pt x="620" y="4764"/>
                      <a:pt x="477" y="4883"/>
                      <a:pt x="477" y="5049"/>
                    </a:cubicBezTo>
                    <a:cubicBezTo>
                      <a:pt x="477" y="5216"/>
                      <a:pt x="620" y="5359"/>
                      <a:pt x="763" y="5359"/>
                    </a:cubicBezTo>
                    <a:lnTo>
                      <a:pt x="4263" y="5359"/>
                    </a:lnTo>
                    <a:cubicBezTo>
                      <a:pt x="4740" y="5359"/>
                      <a:pt x="5121" y="4978"/>
                      <a:pt x="5121" y="4502"/>
                    </a:cubicBezTo>
                    <a:lnTo>
                      <a:pt x="5121" y="596"/>
                    </a:lnTo>
                    <a:lnTo>
                      <a:pt x="9026" y="596"/>
                    </a:lnTo>
                    <a:cubicBezTo>
                      <a:pt x="9217" y="596"/>
                      <a:pt x="9407" y="596"/>
                      <a:pt x="9574" y="620"/>
                    </a:cubicBezTo>
                    <a:lnTo>
                      <a:pt x="9574" y="4502"/>
                    </a:lnTo>
                    <a:cubicBezTo>
                      <a:pt x="9574" y="4978"/>
                      <a:pt x="9955" y="5335"/>
                      <a:pt x="10431" y="5335"/>
                    </a:cubicBezTo>
                    <a:lnTo>
                      <a:pt x="14551" y="5335"/>
                    </a:lnTo>
                    <a:cubicBezTo>
                      <a:pt x="14623" y="5645"/>
                      <a:pt x="14646" y="5978"/>
                      <a:pt x="14646" y="6311"/>
                    </a:cubicBezTo>
                    <a:lnTo>
                      <a:pt x="14646" y="6740"/>
                    </a:lnTo>
                    <a:cubicBezTo>
                      <a:pt x="14646" y="7121"/>
                      <a:pt x="14337" y="7431"/>
                      <a:pt x="13932" y="7431"/>
                    </a:cubicBezTo>
                    <a:lnTo>
                      <a:pt x="310" y="7431"/>
                    </a:lnTo>
                    <a:cubicBezTo>
                      <a:pt x="143" y="7431"/>
                      <a:pt x="0" y="7574"/>
                      <a:pt x="0" y="7740"/>
                    </a:cubicBezTo>
                    <a:cubicBezTo>
                      <a:pt x="0" y="7907"/>
                      <a:pt x="143" y="8026"/>
                      <a:pt x="310" y="8026"/>
                    </a:cubicBezTo>
                    <a:lnTo>
                      <a:pt x="2168" y="8026"/>
                    </a:lnTo>
                    <a:cubicBezTo>
                      <a:pt x="2215" y="8240"/>
                      <a:pt x="2310" y="8455"/>
                      <a:pt x="2430" y="8621"/>
                    </a:cubicBezTo>
                    <a:lnTo>
                      <a:pt x="1239" y="8621"/>
                    </a:lnTo>
                    <a:cubicBezTo>
                      <a:pt x="1072" y="8621"/>
                      <a:pt x="953" y="8741"/>
                      <a:pt x="953" y="8907"/>
                    </a:cubicBezTo>
                    <a:lnTo>
                      <a:pt x="953" y="10431"/>
                    </a:lnTo>
                    <a:cubicBezTo>
                      <a:pt x="953" y="10574"/>
                      <a:pt x="1072" y="10717"/>
                      <a:pt x="1239" y="10717"/>
                    </a:cubicBezTo>
                    <a:lnTo>
                      <a:pt x="7240" y="10717"/>
                    </a:lnTo>
                    <a:cubicBezTo>
                      <a:pt x="7407" y="10717"/>
                      <a:pt x="7526" y="10574"/>
                      <a:pt x="7526" y="10408"/>
                    </a:cubicBezTo>
                    <a:cubicBezTo>
                      <a:pt x="7526" y="10241"/>
                      <a:pt x="7407" y="10122"/>
                      <a:pt x="7240" y="10122"/>
                    </a:cubicBezTo>
                    <a:lnTo>
                      <a:pt x="1548" y="10122"/>
                    </a:lnTo>
                    <a:lnTo>
                      <a:pt x="1548" y="9217"/>
                    </a:lnTo>
                    <a:lnTo>
                      <a:pt x="14956" y="9217"/>
                    </a:lnTo>
                    <a:lnTo>
                      <a:pt x="14956" y="10122"/>
                    </a:lnTo>
                    <a:lnTo>
                      <a:pt x="9383" y="10122"/>
                    </a:lnTo>
                    <a:cubicBezTo>
                      <a:pt x="9217" y="10146"/>
                      <a:pt x="9098" y="10265"/>
                      <a:pt x="9098" y="10431"/>
                    </a:cubicBezTo>
                    <a:cubicBezTo>
                      <a:pt x="9098" y="10574"/>
                      <a:pt x="9217" y="10717"/>
                      <a:pt x="9383" y="10717"/>
                    </a:cubicBezTo>
                    <a:lnTo>
                      <a:pt x="15051" y="10717"/>
                    </a:lnTo>
                    <a:cubicBezTo>
                      <a:pt x="15194" y="10717"/>
                      <a:pt x="15242" y="10431"/>
                      <a:pt x="15242" y="10431"/>
                    </a:cubicBezTo>
                    <a:lnTo>
                      <a:pt x="15242" y="8907"/>
                    </a:lnTo>
                    <a:cubicBezTo>
                      <a:pt x="15242" y="8764"/>
                      <a:pt x="15123" y="8621"/>
                      <a:pt x="14956" y="8621"/>
                    </a:cubicBezTo>
                    <a:lnTo>
                      <a:pt x="12860" y="8621"/>
                    </a:lnTo>
                    <a:cubicBezTo>
                      <a:pt x="13003" y="8455"/>
                      <a:pt x="13098" y="8240"/>
                      <a:pt x="13122" y="8026"/>
                    </a:cubicBezTo>
                    <a:lnTo>
                      <a:pt x="13908" y="8026"/>
                    </a:lnTo>
                    <a:cubicBezTo>
                      <a:pt x="14646" y="8026"/>
                      <a:pt x="15242" y="7431"/>
                      <a:pt x="15242" y="6693"/>
                    </a:cubicBezTo>
                    <a:lnTo>
                      <a:pt x="15242" y="6502"/>
                    </a:lnTo>
                    <a:cubicBezTo>
                      <a:pt x="15242" y="5454"/>
                      <a:pt x="15004" y="4383"/>
                      <a:pt x="14503" y="3454"/>
                    </a:cubicBezTo>
                    <a:cubicBezTo>
                      <a:pt x="13313" y="1239"/>
                      <a:pt x="11217" y="1"/>
                      <a:pt x="89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8" name="Google Shape;738;p33"/>
              <p:cNvSpPr/>
              <p:nvPr/>
            </p:nvSpPr>
            <p:spPr>
              <a:xfrm>
                <a:off x="1764025" y="3250725"/>
                <a:ext cx="59550" cy="133975"/>
              </a:xfrm>
              <a:custGeom>
                <a:rect b="b" l="l" r="r" t="t"/>
                <a:pathLst>
                  <a:path extrusionOk="0" h="5359" w="2382">
                    <a:moveTo>
                      <a:pt x="1501" y="572"/>
                    </a:moveTo>
                    <a:cubicBezTo>
                      <a:pt x="1644" y="572"/>
                      <a:pt x="1787" y="715"/>
                      <a:pt x="1787" y="858"/>
                    </a:cubicBezTo>
                    <a:lnTo>
                      <a:pt x="1787" y="2382"/>
                    </a:lnTo>
                    <a:lnTo>
                      <a:pt x="1453" y="2382"/>
                    </a:lnTo>
                    <a:cubicBezTo>
                      <a:pt x="1287" y="2382"/>
                      <a:pt x="1144" y="2501"/>
                      <a:pt x="1144" y="2668"/>
                    </a:cubicBezTo>
                    <a:cubicBezTo>
                      <a:pt x="1144" y="2834"/>
                      <a:pt x="1287" y="2977"/>
                      <a:pt x="1453" y="2977"/>
                    </a:cubicBezTo>
                    <a:lnTo>
                      <a:pt x="1787" y="2977"/>
                    </a:lnTo>
                    <a:lnTo>
                      <a:pt x="1787" y="4477"/>
                    </a:lnTo>
                    <a:cubicBezTo>
                      <a:pt x="1787" y="4620"/>
                      <a:pt x="1644" y="4763"/>
                      <a:pt x="1501" y="4763"/>
                    </a:cubicBezTo>
                    <a:lnTo>
                      <a:pt x="858" y="4763"/>
                    </a:lnTo>
                    <a:cubicBezTo>
                      <a:pt x="715" y="4763"/>
                      <a:pt x="596" y="4620"/>
                      <a:pt x="596" y="4477"/>
                    </a:cubicBezTo>
                    <a:lnTo>
                      <a:pt x="596" y="858"/>
                    </a:lnTo>
                    <a:cubicBezTo>
                      <a:pt x="596" y="715"/>
                      <a:pt x="715" y="572"/>
                      <a:pt x="858" y="572"/>
                    </a:cubicBezTo>
                    <a:close/>
                    <a:moveTo>
                      <a:pt x="834" y="0"/>
                    </a:moveTo>
                    <a:cubicBezTo>
                      <a:pt x="358" y="0"/>
                      <a:pt x="1" y="358"/>
                      <a:pt x="1" y="834"/>
                    </a:cubicBezTo>
                    <a:lnTo>
                      <a:pt x="1" y="4501"/>
                    </a:lnTo>
                    <a:cubicBezTo>
                      <a:pt x="1" y="4978"/>
                      <a:pt x="358" y="5359"/>
                      <a:pt x="834" y="5359"/>
                    </a:cubicBezTo>
                    <a:lnTo>
                      <a:pt x="1525" y="5359"/>
                    </a:lnTo>
                    <a:cubicBezTo>
                      <a:pt x="2001" y="5359"/>
                      <a:pt x="2382" y="4978"/>
                      <a:pt x="2382" y="4501"/>
                    </a:cubicBezTo>
                    <a:lnTo>
                      <a:pt x="2382" y="834"/>
                    </a:lnTo>
                    <a:cubicBezTo>
                      <a:pt x="2382" y="358"/>
                      <a:pt x="2001" y="0"/>
                      <a:pt x="15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39" name="Google Shape;739;p33"/>
              <p:cNvSpPr/>
              <p:nvPr/>
            </p:nvSpPr>
            <p:spPr>
              <a:xfrm>
                <a:off x="1809275" y="3474575"/>
                <a:ext cx="13725" cy="14325"/>
              </a:xfrm>
              <a:custGeom>
                <a:rect b="b" l="l" r="r" t="t"/>
                <a:pathLst>
                  <a:path extrusionOk="0" h="573" w="549">
                    <a:moveTo>
                      <a:pt x="262" y="1"/>
                    </a:moveTo>
                    <a:cubicBezTo>
                      <a:pt x="191" y="1"/>
                      <a:pt x="120" y="24"/>
                      <a:pt x="72" y="72"/>
                    </a:cubicBezTo>
                    <a:cubicBezTo>
                      <a:pt x="24" y="143"/>
                      <a:pt x="0" y="215"/>
                      <a:pt x="0" y="286"/>
                    </a:cubicBezTo>
                    <a:cubicBezTo>
                      <a:pt x="0" y="358"/>
                      <a:pt x="24" y="429"/>
                      <a:pt x="72" y="477"/>
                    </a:cubicBezTo>
                    <a:cubicBezTo>
                      <a:pt x="120" y="525"/>
                      <a:pt x="191" y="572"/>
                      <a:pt x="262" y="572"/>
                    </a:cubicBezTo>
                    <a:cubicBezTo>
                      <a:pt x="358" y="572"/>
                      <a:pt x="429" y="525"/>
                      <a:pt x="477" y="477"/>
                    </a:cubicBezTo>
                    <a:cubicBezTo>
                      <a:pt x="524" y="429"/>
                      <a:pt x="548" y="358"/>
                      <a:pt x="548" y="286"/>
                    </a:cubicBezTo>
                    <a:cubicBezTo>
                      <a:pt x="548" y="215"/>
                      <a:pt x="524" y="143"/>
                      <a:pt x="477" y="72"/>
                    </a:cubicBezTo>
                    <a:cubicBezTo>
                      <a:pt x="429" y="24"/>
                      <a:pt x="358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40" name="Google Shape;740;p33"/>
            <p:cNvGrpSpPr/>
            <p:nvPr/>
          </p:nvGrpSpPr>
          <p:grpSpPr>
            <a:xfrm>
              <a:off x="6314285" y="1251736"/>
              <a:ext cx="267950" cy="267950"/>
              <a:chOff x="2791025" y="3220950"/>
              <a:chExt cx="267950" cy="267950"/>
            </a:xfrm>
          </p:grpSpPr>
          <p:sp>
            <p:nvSpPr>
              <p:cNvPr id="741" name="Google Shape;741;p33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  <p:sp>
            <p:nvSpPr>
              <p:cNvPr id="742" name="Google Shape;742;p33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743" name="Google Shape;743;p33"/>
          <p:cNvPicPr preferRelativeResize="0"/>
          <p:nvPr/>
        </p:nvPicPr>
        <p:blipFill rotWithShape="1">
          <a:blip r:embed="rId3">
            <a:alphaModFix/>
          </a:blip>
          <a:srcRect b="9656" l="14628" r="7810" t="10668"/>
          <a:stretch/>
        </p:blipFill>
        <p:spPr>
          <a:xfrm>
            <a:off x="133975" y="522600"/>
            <a:ext cx="2992200" cy="4098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42"/>
          <p:cNvSpPr txBox="1"/>
          <p:nvPr>
            <p:ph type="title"/>
          </p:nvPr>
        </p:nvSpPr>
        <p:spPr>
          <a:xfrm>
            <a:off x="910725" y="1357125"/>
            <a:ext cx="4056900" cy="15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ABNORMAL INTERSECTIONS</a:t>
            </a:r>
            <a:endParaRPr/>
          </a:p>
        </p:txBody>
      </p:sp>
      <p:sp>
        <p:nvSpPr>
          <p:cNvPr id="941" name="Google Shape;941;p42"/>
          <p:cNvSpPr txBox="1"/>
          <p:nvPr>
            <p:ph idx="1" type="subTitle"/>
          </p:nvPr>
        </p:nvSpPr>
        <p:spPr>
          <a:xfrm>
            <a:off x="989925" y="3037250"/>
            <a:ext cx="38985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the flow of traffic is complex at certain stations, some stops may experience a greater degree of randomness in headway.</a:t>
            </a:r>
            <a:endParaRPr/>
          </a:p>
        </p:txBody>
      </p:sp>
      <p:pic>
        <p:nvPicPr>
          <p:cNvPr id="942" name="Google Shape;942;p4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5790" r="15790" t="0"/>
          <a:stretch/>
        </p:blipFill>
        <p:spPr>
          <a:xfrm>
            <a:off x="5281900" y="589825"/>
            <a:ext cx="3077100" cy="3375300"/>
          </a:xfrm>
          <a:prstGeom prst="roundRect">
            <a:avLst>
              <a:gd fmla="val 16667" name="adj"/>
            </a:avLst>
          </a:prstGeom>
        </p:spPr>
      </p:pic>
      <p:sp>
        <p:nvSpPr>
          <p:cNvPr id="943" name="Google Shape;943;p42"/>
          <p:cNvSpPr/>
          <p:nvPr/>
        </p:nvSpPr>
        <p:spPr>
          <a:xfrm>
            <a:off x="1018924" y="589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4" name="Google Shape;944;p42"/>
          <p:cNvGrpSpPr/>
          <p:nvPr/>
        </p:nvGrpSpPr>
        <p:grpSpPr>
          <a:xfrm>
            <a:off x="1154950" y="672151"/>
            <a:ext cx="804350" cy="308825"/>
            <a:chOff x="7786450" y="590151"/>
            <a:chExt cx="804350" cy="308825"/>
          </a:xfrm>
        </p:grpSpPr>
        <p:grpSp>
          <p:nvGrpSpPr>
            <p:cNvPr id="945" name="Google Shape;945;p42"/>
            <p:cNvGrpSpPr/>
            <p:nvPr/>
          </p:nvGrpSpPr>
          <p:grpSpPr>
            <a:xfrm>
              <a:off x="8372275" y="590151"/>
              <a:ext cx="218525" cy="285600"/>
              <a:chOff x="4527100" y="4058825"/>
              <a:chExt cx="218525" cy="285600"/>
            </a:xfrm>
          </p:grpSpPr>
          <p:sp>
            <p:nvSpPr>
              <p:cNvPr id="946" name="Google Shape;946;p42"/>
              <p:cNvSpPr/>
              <p:nvPr/>
            </p:nvSpPr>
            <p:spPr>
              <a:xfrm>
                <a:off x="4622350" y="4097325"/>
                <a:ext cx="31600" cy="31575"/>
              </a:xfrm>
              <a:custGeom>
                <a:rect b="b" l="l" r="r" t="t"/>
                <a:pathLst>
                  <a:path extrusionOk="0" h="1263" w="1264">
                    <a:moveTo>
                      <a:pt x="620" y="429"/>
                    </a:moveTo>
                    <a:cubicBezTo>
                      <a:pt x="739" y="429"/>
                      <a:pt x="834" y="524"/>
                      <a:pt x="834" y="643"/>
                    </a:cubicBezTo>
                    <a:cubicBezTo>
                      <a:pt x="834" y="739"/>
                      <a:pt x="739" y="834"/>
                      <a:pt x="620" y="834"/>
                    </a:cubicBezTo>
                    <a:cubicBezTo>
                      <a:pt x="525" y="834"/>
                      <a:pt x="430" y="739"/>
                      <a:pt x="430" y="643"/>
                    </a:cubicBezTo>
                    <a:cubicBezTo>
                      <a:pt x="430" y="524"/>
                      <a:pt x="525" y="429"/>
                      <a:pt x="620" y="429"/>
                    </a:cubicBezTo>
                    <a:close/>
                    <a:moveTo>
                      <a:pt x="620" y="0"/>
                    </a:moveTo>
                    <a:cubicBezTo>
                      <a:pt x="287" y="0"/>
                      <a:pt x="1" y="286"/>
                      <a:pt x="1" y="620"/>
                    </a:cubicBezTo>
                    <a:cubicBezTo>
                      <a:pt x="1" y="977"/>
                      <a:pt x="287" y="1263"/>
                      <a:pt x="620" y="1263"/>
                    </a:cubicBezTo>
                    <a:cubicBezTo>
                      <a:pt x="977" y="1263"/>
                      <a:pt x="1263" y="977"/>
                      <a:pt x="1263" y="620"/>
                    </a:cubicBezTo>
                    <a:cubicBezTo>
                      <a:pt x="1263" y="286"/>
                      <a:pt x="977" y="0"/>
                      <a:pt x="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4569375" y="4143175"/>
                <a:ext cx="141725" cy="75025"/>
              </a:xfrm>
              <a:custGeom>
                <a:rect b="b" l="l" r="r" t="t"/>
                <a:pathLst>
                  <a:path extrusionOk="0" h="3001" w="5669">
                    <a:moveTo>
                      <a:pt x="2168" y="310"/>
                    </a:moveTo>
                    <a:lnTo>
                      <a:pt x="286" y="2191"/>
                    </a:lnTo>
                    <a:lnTo>
                      <a:pt x="286" y="500"/>
                    </a:lnTo>
                    <a:cubicBezTo>
                      <a:pt x="310" y="405"/>
                      <a:pt x="381" y="310"/>
                      <a:pt x="500" y="310"/>
                    </a:cubicBezTo>
                    <a:close/>
                    <a:moveTo>
                      <a:pt x="4906" y="310"/>
                    </a:moveTo>
                    <a:lnTo>
                      <a:pt x="2977" y="2239"/>
                    </a:lnTo>
                    <a:lnTo>
                      <a:pt x="2977" y="310"/>
                    </a:lnTo>
                    <a:close/>
                    <a:moveTo>
                      <a:pt x="2691" y="476"/>
                    </a:moveTo>
                    <a:lnTo>
                      <a:pt x="2691" y="2405"/>
                    </a:lnTo>
                    <a:lnTo>
                      <a:pt x="762" y="2405"/>
                    </a:lnTo>
                    <a:lnTo>
                      <a:pt x="2691" y="476"/>
                    </a:lnTo>
                    <a:close/>
                    <a:moveTo>
                      <a:pt x="5073" y="500"/>
                    </a:moveTo>
                    <a:lnTo>
                      <a:pt x="5073" y="2191"/>
                    </a:lnTo>
                    <a:cubicBezTo>
                      <a:pt x="5073" y="2310"/>
                      <a:pt x="4978" y="2405"/>
                      <a:pt x="4859" y="2405"/>
                    </a:cubicBezTo>
                    <a:lnTo>
                      <a:pt x="3168" y="2405"/>
                    </a:lnTo>
                    <a:lnTo>
                      <a:pt x="5073" y="500"/>
                    </a:lnTo>
                    <a:close/>
                    <a:moveTo>
                      <a:pt x="620" y="0"/>
                    </a:moveTo>
                    <a:cubicBezTo>
                      <a:pt x="286" y="0"/>
                      <a:pt x="0" y="286"/>
                      <a:pt x="0" y="619"/>
                    </a:cubicBezTo>
                    <a:lnTo>
                      <a:pt x="0" y="2382"/>
                    </a:lnTo>
                    <a:cubicBezTo>
                      <a:pt x="0" y="2715"/>
                      <a:pt x="286" y="3001"/>
                      <a:pt x="620" y="3001"/>
                    </a:cubicBezTo>
                    <a:lnTo>
                      <a:pt x="5049" y="3001"/>
                    </a:lnTo>
                    <a:cubicBezTo>
                      <a:pt x="5382" y="3001"/>
                      <a:pt x="5668" y="2715"/>
                      <a:pt x="5668" y="2382"/>
                    </a:cubicBezTo>
                    <a:lnTo>
                      <a:pt x="5668" y="619"/>
                    </a:lnTo>
                    <a:cubicBezTo>
                      <a:pt x="5668" y="286"/>
                      <a:pt x="5382" y="0"/>
                      <a:pt x="5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4569375" y="4225325"/>
                <a:ext cx="44675" cy="44675"/>
              </a:xfrm>
              <a:custGeom>
                <a:rect b="b" l="l" r="r" t="t"/>
                <a:pathLst>
                  <a:path extrusionOk="0" h="1787" w="1787">
                    <a:moveTo>
                      <a:pt x="1501" y="596"/>
                    </a:moveTo>
                    <a:lnTo>
                      <a:pt x="1501" y="1501"/>
                    </a:lnTo>
                    <a:lnTo>
                      <a:pt x="310" y="1501"/>
                    </a:lnTo>
                    <a:lnTo>
                      <a:pt x="310" y="596"/>
                    </a:lnTo>
                    <a:close/>
                    <a:moveTo>
                      <a:pt x="215" y="0"/>
                    </a:moveTo>
                    <a:cubicBezTo>
                      <a:pt x="96" y="0"/>
                      <a:pt x="0" y="96"/>
                      <a:pt x="0" y="215"/>
                    </a:cubicBezTo>
                    <a:lnTo>
                      <a:pt x="0" y="1572"/>
                    </a:lnTo>
                    <a:cubicBezTo>
                      <a:pt x="0" y="1691"/>
                      <a:pt x="96" y="1787"/>
                      <a:pt x="215" y="1787"/>
                    </a:cubicBezTo>
                    <a:lnTo>
                      <a:pt x="1572" y="1787"/>
                    </a:lnTo>
                    <a:cubicBezTo>
                      <a:pt x="1691" y="1787"/>
                      <a:pt x="1786" y="1691"/>
                      <a:pt x="1786" y="1572"/>
                    </a:cubicBezTo>
                    <a:lnTo>
                      <a:pt x="1786" y="215"/>
                    </a:lnTo>
                    <a:cubicBezTo>
                      <a:pt x="1786" y="96"/>
                      <a:pt x="1691" y="0"/>
                      <a:pt x="1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4658675" y="4225325"/>
                <a:ext cx="44675" cy="44675"/>
              </a:xfrm>
              <a:custGeom>
                <a:rect b="b" l="l" r="r" t="t"/>
                <a:pathLst>
                  <a:path extrusionOk="0" h="1787" w="1787">
                    <a:moveTo>
                      <a:pt x="1501" y="596"/>
                    </a:moveTo>
                    <a:lnTo>
                      <a:pt x="1501" y="1501"/>
                    </a:lnTo>
                    <a:lnTo>
                      <a:pt x="310" y="1501"/>
                    </a:lnTo>
                    <a:lnTo>
                      <a:pt x="310" y="596"/>
                    </a:lnTo>
                    <a:close/>
                    <a:moveTo>
                      <a:pt x="215" y="0"/>
                    </a:moveTo>
                    <a:cubicBezTo>
                      <a:pt x="96" y="0"/>
                      <a:pt x="1" y="96"/>
                      <a:pt x="1" y="215"/>
                    </a:cubicBezTo>
                    <a:lnTo>
                      <a:pt x="1" y="1572"/>
                    </a:lnTo>
                    <a:cubicBezTo>
                      <a:pt x="1" y="1691"/>
                      <a:pt x="96" y="1787"/>
                      <a:pt x="215" y="1787"/>
                    </a:cubicBezTo>
                    <a:lnTo>
                      <a:pt x="1572" y="1787"/>
                    </a:lnTo>
                    <a:cubicBezTo>
                      <a:pt x="1691" y="1787"/>
                      <a:pt x="1787" y="1691"/>
                      <a:pt x="1787" y="1572"/>
                    </a:cubicBezTo>
                    <a:lnTo>
                      <a:pt x="1787" y="215"/>
                    </a:lnTo>
                    <a:cubicBezTo>
                      <a:pt x="1787" y="96"/>
                      <a:pt x="1691" y="0"/>
                      <a:pt x="1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527100" y="4058825"/>
                <a:ext cx="218525" cy="285600"/>
              </a:xfrm>
              <a:custGeom>
                <a:rect b="b" l="l" r="r" t="t"/>
                <a:pathLst>
                  <a:path extrusionOk="0" h="11424" w="8741">
                    <a:moveTo>
                      <a:pt x="4430" y="1136"/>
                    </a:moveTo>
                    <a:cubicBezTo>
                      <a:pt x="6502" y="1136"/>
                      <a:pt x="8169" y="2803"/>
                      <a:pt x="8240" y="4851"/>
                    </a:cubicBezTo>
                    <a:lnTo>
                      <a:pt x="8240" y="8375"/>
                    </a:lnTo>
                    <a:cubicBezTo>
                      <a:pt x="8174" y="8752"/>
                      <a:pt x="7901" y="9047"/>
                      <a:pt x="7555" y="9047"/>
                    </a:cubicBezTo>
                    <a:cubicBezTo>
                      <a:pt x="7530" y="9047"/>
                      <a:pt x="7504" y="9045"/>
                      <a:pt x="7478" y="9042"/>
                    </a:cubicBezTo>
                    <a:lnTo>
                      <a:pt x="5383" y="9042"/>
                    </a:lnTo>
                    <a:cubicBezTo>
                      <a:pt x="5287" y="9090"/>
                      <a:pt x="5192" y="9185"/>
                      <a:pt x="5192" y="9280"/>
                    </a:cubicBezTo>
                    <a:cubicBezTo>
                      <a:pt x="5192" y="9346"/>
                      <a:pt x="5251" y="9361"/>
                      <a:pt x="5303" y="9361"/>
                    </a:cubicBezTo>
                    <a:cubicBezTo>
                      <a:pt x="5345" y="9361"/>
                      <a:pt x="5383" y="9352"/>
                      <a:pt x="5383" y="9352"/>
                    </a:cubicBezTo>
                    <a:lnTo>
                      <a:pt x="6621" y="9352"/>
                    </a:lnTo>
                    <a:lnTo>
                      <a:pt x="6931" y="10233"/>
                    </a:lnTo>
                    <a:lnTo>
                      <a:pt x="1953" y="10233"/>
                    </a:lnTo>
                    <a:lnTo>
                      <a:pt x="2263" y="9352"/>
                    </a:lnTo>
                    <a:lnTo>
                      <a:pt x="3501" y="9352"/>
                    </a:lnTo>
                    <a:cubicBezTo>
                      <a:pt x="3501" y="9352"/>
                      <a:pt x="3544" y="9361"/>
                      <a:pt x="3591" y="9361"/>
                    </a:cubicBezTo>
                    <a:cubicBezTo>
                      <a:pt x="3649" y="9361"/>
                      <a:pt x="3716" y="9346"/>
                      <a:pt x="3716" y="9280"/>
                    </a:cubicBezTo>
                    <a:cubicBezTo>
                      <a:pt x="3716" y="9161"/>
                      <a:pt x="3620" y="9090"/>
                      <a:pt x="3501" y="9042"/>
                    </a:cubicBezTo>
                    <a:lnTo>
                      <a:pt x="1406" y="9042"/>
                    </a:lnTo>
                    <a:cubicBezTo>
                      <a:pt x="1380" y="9045"/>
                      <a:pt x="1354" y="9047"/>
                      <a:pt x="1329" y="9047"/>
                    </a:cubicBezTo>
                    <a:cubicBezTo>
                      <a:pt x="984" y="9047"/>
                      <a:pt x="722" y="8752"/>
                      <a:pt x="810" y="8375"/>
                    </a:cubicBezTo>
                    <a:lnTo>
                      <a:pt x="810" y="4851"/>
                    </a:lnTo>
                    <a:cubicBezTo>
                      <a:pt x="715" y="2803"/>
                      <a:pt x="2382" y="1136"/>
                      <a:pt x="4430" y="1136"/>
                    </a:cubicBezTo>
                    <a:close/>
                    <a:moveTo>
                      <a:pt x="1810" y="9637"/>
                    </a:moveTo>
                    <a:lnTo>
                      <a:pt x="1096" y="11138"/>
                    </a:lnTo>
                    <a:lnTo>
                      <a:pt x="644" y="11138"/>
                    </a:lnTo>
                    <a:lnTo>
                      <a:pt x="1358" y="9637"/>
                    </a:lnTo>
                    <a:close/>
                    <a:moveTo>
                      <a:pt x="7526" y="9637"/>
                    </a:moveTo>
                    <a:lnTo>
                      <a:pt x="8217" y="11138"/>
                    </a:lnTo>
                    <a:lnTo>
                      <a:pt x="7764" y="11138"/>
                    </a:lnTo>
                    <a:lnTo>
                      <a:pt x="7073" y="9637"/>
                    </a:lnTo>
                    <a:close/>
                    <a:moveTo>
                      <a:pt x="4361" y="0"/>
                    </a:moveTo>
                    <a:cubicBezTo>
                      <a:pt x="2075" y="0"/>
                      <a:pt x="215" y="1985"/>
                      <a:pt x="215" y="4422"/>
                    </a:cubicBezTo>
                    <a:lnTo>
                      <a:pt x="215" y="8185"/>
                    </a:lnTo>
                    <a:cubicBezTo>
                      <a:pt x="215" y="8661"/>
                      <a:pt x="477" y="9066"/>
                      <a:pt x="858" y="9256"/>
                    </a:cubicBezTo>
                    <a:lnTo>
                      <a:pt x="24" y="11114"/>
                    </a:lnTo>
                    <a:cubicBezTo>
                      <a:pt x="1" y="11185"/>
                      <a:pt x="1" y="11257"/>
                      <a:pt x="48" y="11328"/>
                    </a:cubicBezTo>
                    <a:cubicBezTo>
                      <a:pt x="72" y="11400"/>
                      <a:pt x="143" y="11423"/>
                      <a:pt x="215" y="11423"/>
                    </a:cubicBezTo>
                    <a:lnTo>
                      <a:pt x="1144" y="11423"/>
                    </a:lnTo>
                    <a:cubicBezTo>
                      <a:pt x="1239" y="11423"/>
                      <a:pt x="1310" y="11376"/>
                      <a:pt x="1334" y="11304"/>
                    </a:cubicBezTo>
                    <a:lnTo>
                      <a:pt x="1668" y="10542"/>
                    </a:lnTo>
                    <a:lnTo>
                      <a:pt x="7073" y="10542"/>
                    </a:lnTo>
                    <a:lnTo>
                      <a:pt x="7407" y="11304"/>
                    </a:lnTo>
                    <a:cubicBezTo>
                      <a:pt x="7431" y="11376"/>
                      <a:pt x="7502" y="11423"/>
                      <a:pt x="7597" y="11423"/>
                    </a:cubicBezTo>
                    <a:lnTo>
                      <a:pt x="8502" y="11423"/>
                    </a:lnTo>
                    <a:cubicBezTo>
                      <a:pt x="8598" y="11423"/>
                      <a:pt x="8645" y="11400"/>
                      <a:pt x="8693" y="11328"/>
                    </a:cubicBezTo>
                    <a:cubicBezTo>
                      <a:pt x="8740" y="11257"/>
                      <a:pt x="8740" y="11185"/>
                      <a:pt x="8717" y="11114"/>
                    </a:cubicBezTo>
                    <a:lnTo>
                      <a:pt x="7883" y="9256"/>
                    </a:lnTo>
                    <a:cubicBezTo>
                      <a:pt x="8264" y="9066"/>
                      <a:pt x="8550" y="8661"/>
                      <a:pt x="8550" y="8185"/>
                    </a:cubicBezTo>
                    <a:lnTo>
                      <a:pt x="8550" y="4231"/>
                    </a:lnTo>
                    <a:cubicBezTo>
                      <a:pt x="8550" y="2445"/>
                      <a:pt x="7431" y="802"/>
                      <a:pt x="5716" y="231"/>
                    </a:cubicBezTo>
                    <a:cubicBezTo>
                      <a:pt x="5256" y="73"/>
                      <a:pt x="4801" y="0"/>
                      <a:pt x="43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4586650" y="4245575"/>
                <a:ext cx="10725" cy="10725"/>
              </a:xfrm>
              <a:custGeom>
                <a:rect b="b" l="l" r="r" t="t"/>
                <a:pathLst>
                  <a:path extrusionOk="0" h="429" w="429">
                    <a:moveTo>
                      <a:pt x="214" y="0"/>
                    </a:moveTo>
                    <a:cubicBezTo>
                      <a:pt x="167" y="0"/>
                      <a:pt x="95" y="24"/>
                      <a:pt x="71" y="48"/>
                    </a:cubicBezTo>
                    <a:cubicBezTo>
                      <a:pt x="24" y="95"/>
                      <a:pt x="0" y="143"/>
                      <a:pt x="0" y="215"/>
                    </a:cubicBezTo>
                    <a:cubicBezTo>
                      <a:pt x="0" y="262"/>
                      <a:pt x="24" y="310"/>
                      <a:pt x="71" y="357"/>
                    </a:cubicBezTo>
                    <a:cubicBezTo>
                      <a:pt x="95" y="405"/>
                      <a:pt x="167" y="429"/>
                      <a:pt x="214" y="429"/>
                    </a:cubicBezTo>
                    <a:cubicBezTo>
                      <a:pt x="262" y="429"/>
                      <a:pt x="333" y="405"/>
                      <a:pt x="357" y="357"/>
                    </a:cubicBezTo>
                    <a:cubicBezTo>
                      <a:pt x="405" y="310"/>
                      <a:pt x="429" y="262"/>
                      <a:pt x="429" y="215"/>
                    </a:cubicBezTo>
                    <a:cubicBezTo>
                      <a:pt x="429" y="143"/>
                      <a:pt x="405" y="95"/>
                      <a:pt x="357" y="48"/>
                    </a:cubicBezTo>
                    <a:cubicBezTo>
                      <a:pt x="333" y="24"/>
                      <a:pt x="262" y="0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4678925" y="4245575"/>
                <a:ext cx="10725" cy="10725"/>
              </a:xfrm>
              <a:custGeom>
                <a:rect b="b" l="l" r="r" t="t"/>
                <a:pathLst>
                  <a:path extrusionOk="0" h="429" w="429">
                    <a:moveTo>
                      <a:pt x="215" y="0"/>
                    </a:moveTo>
                    <a:cubicBezTo>
                      <a:pt x="167" y="0"/>
                      <a:pt x="96" y="24"/>
                      <a:pt x="48" y="48"/>
                    </a:cubicBezTo>
                    <a:cubicBezTo>
                      <a:pt x="24" y="95"/>
                      <a:pt x="0" y="143"/>
                      <a:pt x="0" y="215"/>
                    </a:cubicBezTo>
                    <a:cubicBezTo>
                      <a:pt x="0" y="262"/>
                      <a:pt x="24" y="310"/>
                      <a:pt x="48" y="357"/>
                    </a:cubicBezTo>
                    <a:cubicBezTo>
                      <a:pt x="96" y="405"/>
                      <a:pt x="143" y="429"/>
                      <a:pt x="215" y="429"/>
                    </a:cubicBezTo>
                    <a:cubicBezTo>
                      <a:pt x="262" y="429"/>
                      <a:pt x="310" y="405"/>
                      <a:pt x="357" y="357"/>
                    </a:cubicBezTo>
                    <a:cubicBezTo>
                      <a:pt x="405" y="310"/>
                      <a:pt x="429" y="262"/>
                      <a:pt x="429" y="215"/>
                    </a:cubicBezTo>
                    <a:cubicBezTo>
                      <a:pt x="429" y="143"/>
                      <a:pt x="405" y="95"/>
                      <a:pt x="357" y="48"/>
                    </a:cubicBezTo>
                    <a:cubicBezTo>
                      <a:pt x="310" y="24"/>
                      <a:pt x="26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4633075" y="4239025"/>
                <a:ext cx="10750" cy="23225"/>
              </a:xfrm>
              <a:custGeom>
                <a:rect b="b" l="l" r="r" t="t"/>
                <a:pathLst>
                  <a:path extrusionOk="0" h="929" w="430">
                    <a:moveTo>
                      <a:pt x="191" y="0"/>
                    </a:moveTo>
                    <a:cubicBezTo>
                      <a:pt x="96" y="0"/>
                      <a:pt x="1" y="95"/>
                      <a:pt x="143" y="215"/>
                    </a:cubicBezTo>
                    <a:lnTo>
                      <a:pt x="143" y="715"/>
                    </a:lnTo>
                    <a:cubicBezTo>
                      <a:pt x="1" y="834"/>
                      <a:pt x="96" y="929"/>
                      <a:pt x="191" y="929"/>
                    </a:cubicBezTo>
                    <a:cubicBezTo>
                      <a:pt x="310" y="929"/>
                      <a:pt x="405" y="834"/>
                      <a:pt x="429" y="715"/>
                    </a:cubicBezTo>
                    <a:lnTo>
                      <a:pt x="429" y="215"/>
                    </a:lnTo>
                    <a:cubicBezTo>
                      <a:pt x="405" y="95"/>
                      <a:pt x="310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4633075" y="4286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96" y="24"/>
                      <a:pt x="72" y="72"/>
                    </a:cubicBezTo>
                    <a:cubicBezTo>
                      <a:pt x="24" y="96"/>
                      <a:pt x="1" y="167"/>
                      <a:pt x="1" y="215"/>
                    </a:cubicBezTo>
                    <a:cubicBezTo>
                      <a:pt x="1" y="263"/>
                      <a:pt x="24" y="334"/>
                      <a:pt x="72" y="358"/>
                    </a:cubicBezTo>
                    <a:cubicBezTo>
                      <a:pt x="96" y="405"/>
                      <a:pt x="167" y="429"/>
                      <a:pt x="215" y="429"/>
                    </a:cubicBezTo>
                    <a:cubicBezTo>
                      <a:pt x="262" y="429"/>
                      <a:pt x="334" y="405"/>
                      <a:pt x="358" y="358"/>
                    </a:cubicBezTo>
                    <a:cubicBezTo>
                      <a:pt x="405" y="334"/>
                      <a:pt x="429" y="263"/>
                      <a:pt x="429" y="215"/>
                    </a:cubicBezTo>
                    <a:cubicBezTo>
                      <a:pt x="429" y="167"/>
                      <a:pt x="405" y="96"/>
                      <a:pt x="358" y="72"/>
                    </a:cubicBezTo>
                    <a:cubicBezTo>
                      <a:pt x="334" y="24"/>
                      <a:pt x="262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" name="Google Shape;955;p42"/>
            <p:cNvGrpSpPr/>
            <p:nvPr/>
          </p:nvGrpSpPr>
          <p:grpSpPr>
            <a:xfrm>
              <a:off x="7786450" y="605151"/>
              <a:ext cx="296500" cy="293825"/>
              <a:chOff x="3941275" y="4073825"/>
              <a:chExt cx="296500" cy="293825"/>
            </a:xfrm>
          </p:grpSpPr>
          <p:sp>
            <p:nvSpPr>
              <p:cNvPr id="956" name="Google Shape;956;p42"/>
              <p:cNvSpPr/>
              <p:nvPr/>
            </p:nvSpPr>
            <p:spPr>
              <a:xfrm>
                <a:off x="3941275" y="4073825"/>
                <a:ext cx="296500" cy="293825"/>
              </a:xfrm>
              <a:custGeom>
                <a:rect b="b" l="l" r="r" t="t"/>
                <a:pathLst>
                  <a:path extrusionOk="0" h="11753" w="11860">
                    <a:moveTo>
                      <a:pt x="7811" y="8156"/>
                    </a:moveTo>
                    <a:cubicBezTo>
                      <a:pt x="7835" y="8180"/>
                      <a:pt x="7835" y="8180"/>
                      <a:pt x="7859" y="8180"/>
                    </a:cubicBezTo>
                    <a:lnTo>
                      <a:pt x="8311" y="8752"/>
                    </a:lnTo>
                    <a:lnTo>
                      <a:pt x="3644" y="8752"/>
                    </a:lnTo>
                    <a:lnTo>
                      <a:pt x="4120" y="8180"/>
                    </a:lnTo>
                    <a:cubicBezTo>
                      <a:pt x="4144" y="8180"/>
                      <a:pt x="4144" y="8180"/>
                      <a:pt x="4168" y="8156"/>
                    </a:cubicBezTo>
                    <a:close/>
                    <a:moveTo>
                      <a:pt x="5930" y="626"/>
                    </a:moveTo>
                    <a:cubicBezTo>
                      <a:pt x="8476" y="626"/>
                      <a:pt x="10550" y="2679"/>
                      <a:pt x="10550" y="5227"/>
                    </a:cubicBezTo>
                    <a:lnTo>
                      <a:pt x="10550" y="9133"/>
                    </a:lnTo>
                    <a:lnTo>
                      <a:pt x="9645" y="8109"/>
                    </a:lnTo>
                    <a:lnTo>
                      <a:pt x="9645" y="5775"/>
                    </a:lnTo>
                    <a:cubicBezTo>
                      <a:pt x="9645" y="5775"/>
                      <a:pt x="9431" y="4203"/>
                      <a:pt x="8954" y="3560"/>
                    </a:cubicBezTo>
                    <a:cubicBezTo>
                      <a:pt x="8478" y="2941"/>
                      <a:pt x="7811" y="2465"/>
                      <a:pt x="7073" y="2250"/>
                    </a:cubicBezTo>
                    <a:cubicBezTo>
                      <a:pt x="7048" y="2240"/>
                      <a:pt x="7022" y="2235"/>
                      <a:pt x="6997" y="2235"/>
                    </a:cubicBezTo>
                    <a:cubicBezTo>
                      <a:pt x="6906" y="2235"/>
                      <a:pt x="6825" y="2299"/>
                      <a:pt x="6787" y="2393"/>
                    </a:cubicBezTo>
                    <a:cubicBezTo>
                      <a:pt x="6763" y="2512"/>
                      <a:pt x="6835" y="2655"/>
                      <a:pt x="6954" y="2679"/>
                    </a:cubicBezTo>
                    <a:cubicBezTo>
                      <a:pt x="8311" y="3108"/>
                      <a:pt x="9216" y="4346"/>
                      <a:pt x="9050" y="5775"/>
                    </a:cubicBezTo>
                    <a:lnTo>
                      <a:pt x="9050" y="7632"/>
                    </a:lnTo>
                    <a:lnTo>
                      <a:pt x="8550" y="6965"/>
                    </a:lnTo>
                    <a:cubicBezTo>
                      <a:pt x="8534" y="6950"/>
                      <a:pt x="8510" y="6944"/>
                      <a:pt x="8485" y="6944"/>
                    </a:cubicBezTo>
                    <a:cubicBezTo>
                      <a:pt x="8436" y="6944"/>
                      <a:pt x="8383" y="6965"/>
                      <a:pt x="8383" y="6965"/>
                    </a:cubicBezTo>
                    <a:lnTo>
                      <a:pt x="7144" y="6965"/>
                    </a:lnTo>
                    <a:cubicBezTo>
                      <a:pt x="7144" y="6965"/>
                      <a:pt x="6978" y="6965"/>
                      <a:pt x="6930" y="7037"/>
                    </a:cubicBezTo>
                    <a:cubicBezTo>
                      <a:pt x="6906" y="7132"/>
                      <a:pt x="6930" y="7227"/>
                      <a:pt x="6978" y="7299"/>
                    </a:cubicBezTo>
                    <a:lnTo>
                      <a:pt x="7430" y="7847"/>
                    </a:lnTo>
                    <a:lnTo>
                      <a:pt x="4572" y="7847"/>
                    </a:lnTo>
                    <a:lnTo>
                      <a:pt x="5001" y="7299"/>
                    </a:lnTo>
                    <a:cubicBezTo>
                      <a:pt x="5073" y="7227"/>
                      <a:pt x="5096" y="7132"/>
                      <a:pt x="5073" y="7037"/>
                    </a:cubicBezTo>
                    <a:cubicBezTo>
                      <a:pt x="5039" y="6986"/>
                      <a:pt x="4993" y="6936"/>
                      <a:pt x="4936" y="6936"/>
                    </a:cubicBezTo>
                    <a:cubicBezTo>
                      <a:pt x="4912" y="6936"/>
                      <a:pt x="4886" y="6945"/>
                      <a:pt x="4858" y="6965"/>
                    </a:cubicBezTo>
                    <a:lnTo>
                      <a:pt x="3596" y="6965"/>
                    </a:lnTo>
                    <a:cubicBezTo>
                      <a:pt x="3575" y="6933"/>
                      <a:pt x="3548" y="6920"/>
                      <a:pt x="3521" y="6920"/>
                    </a:cubicBezTo>
                    <a:cubicBezTo>
                      <a:pt x="3489" y="6920"/>
                      <a:pt x="3456" y="6939"/>
                      <a:pt x="3429" y="6965"/>
                    </a:cubicBezTo>
                    <a:lnTo>
                      <a:pt x="2810" y="7632"/>
                    </a:lnTo>
                    <a:lnTo>
                      <a:pt x="2810" y="5775"/>
                    </a:lnTo>
                    <a:cubicBezTo>
                      <a:pt x="2763" y="4346"/>
                      <a:pt x="3668" y="3108"/>
                      <a:pt x="5025" y="2679"/>
                    </a:cubicBezTo>
                    <a:cubicBezTo>
                      <a:pt x="5144" y="2655"/>
                      <a:pt x="5215" y="2512"/>
                      <a:pt x="5192" y="2393"/>
                    </a:cubicBezTo>
                    <a:cubicBezTo>
                      <a:pt x="5154" y="2299"/>
                      <a:pt x="5073" y="2235"/>
                      <a:pt x="4982" y="2235"/>
                    </a:cubicBezTo>
                    <a:cubicBezTo>
                      <a:pt x="4957" y="2235"/>
                      <a:pt x="4931" y="2240"/>
                      <a:pt x="4906" y="2250"/>
                    </a:cubicBezTo>
                    <a:cubicBezTo>
                      <a:pt x="4168" y="2465"/>
                      <a:pt x="3501" y="2941"/>
                      <a:pt x="3048" y="3560"/>
                    </a:cubicBezTo>
                    <a:cubicBezTo>
                      <a:pt x="2548" y="4203"/>
                      <a:pt x="2215" y="5775"/>
                      <a:pt x="2215" y="5775"/>
                    </a:cubicBezTo>
                    <a:lnTo>
                      <a:pt x="2215" y="8109"/>
                    </a:lnTo>
                    <a:lnTo>
                      <a:pt x="1310" y="9133"/>
                    </a:lnTo>
                    <a:lnTo>
                      <a:pt x="1310" y="5370"/>
                    </a:lnTo>
                    <a:cubicBezTo>
                      <a:pt x="1310" y="2893"/>
                      <a:pt x="3215" y="750"/>
                      <a:pt x="5716" y="631"/>
                    </a:cubicBezTo>
                    <a:cubicBezTo>
                      <a:pt x="5787" y="628"/>
                      <a:pt x="5859" y="626"/>
                      <a:pt x="5930" y="626"/>
                    </a:cubicBezTo>
                    <a:close/>
                    <a:moveTo>
                      <a:pt x="8788" y="9037"/>
                    </a:moveTo>
                    <a:lnTo>
                      <a:pt x="9240" y="9633"/>
                    </a:lnTo>
                    <a:lnTo>
                      <a:pt x="2739" y="9633"/>
                    </a:lnTo>
                    <a:lnTo>
                      <a:pt x="3191" y="9037"/>
                    </a:lnTo>
                    <a:close/>
                    <a:moveTo>
                      <a:pt x="9693" y="9942"/>
                    </a:moveTo>
                    <a:lnTo>
                      <a:pt x="9693" y="10014"/>
                    </a:lnTo>
                    <a:lnTo>
                      <a:pt x="10169" y="10538"/>
                    </a:lnTo>
                    <a:lnTo>
                      <a:pt x="1834" y="10538"/>
                    </a:lnTo>
                    <a:lnTo>
                      <a:pt x="2286" y="9942"/>
                    </a:lnTo>
                    <a:close/>
                    <a:moveTo>
                      <a:pt x="5954" y="0"/>
                    </a:moveTo>
                    <a:cubicBezTo>
                      <a:pt x="5500" y="0"/>
                      <a:pt x="5037" y="58"/>
                      <a:pt x="4572" y="178"/>
                    </a:cubicBezTo>
                    <a:cubicBezTo>
                      <a:pt x="4144" y="274"/>
                      <a:pt x="3715" y="440"/>
                      <a:pt x="3334" y="678"/>
                    </a:cubicBezTo>
                    <a:cubicBezTo>
                      <a:pt x="1667" y="1655"/>
                      <a:pt x="715" y="3346"/>
                      <a:pt x="715" y="5179"/>
                    </a:cubicBezTo>
                    <a:lnTo>
                      <a:pt x="715" y="9490"/>
                    </a:lnTo>
                    <a:lnTo>
                      <a:pt x="95" y="10109"/>
                    </a:lnTo>
                    <a:cubicBezTo>
                      <a:pt x="0" y="10204"/>
                      <a:pt x="0" y="10347"/>
                      <a:pt x="95" y="10419"/>
                    </a:cubicBezTo>
                    <a:cubicBezTo>
                      <a:pt x="143" y="10466"/>
                      <a:pt x="203" y="10490"/>
                      <a:pt x="262" y="10490"/>
                    </a:cubicBezTo>
                    <a:cubicBezTo>
                      <a:pt x="322" y="10490"/>
                      <a:pt x="381" y="10466"/>
                      <a:pt x="429" y="10419"/>
                    </a:cubicBezTo>
                    <a:lnTo>
                      <a:pt x="3620" y="7251"/>
                    </a:lnTo>
                    <a:lnTo>
                      <a:pt x="4215" y="7251"/>
                    </a:lnTo>
                    <a:lnTo>
                      <a:pt x="95" y="11347"/>
                    </a:lnTo>
                    <a:cubicBezTo>
                      <a:pt x="0" y="11443"/>
                      <a:pt x="0" y="11585"/>
                      <a:pt x="95" y="11681"/>
                    </a:cubicBezTo>
                    <a:cubicBezTo>
                      <a:pt x="143" y="11728"/>
                      <a:pt x="191" y="11752"/>
                      <a:pt x="262" y="11752"/>
                    </a:cubicBezTo>
                    <a:cubicBezTo>
                      <a:pt x="310" y="11752"/>
                      <a:pt x="381" y="11728"/>
                      <a:pt x="429" y="11681"/>
                    </a:cubicBezTo>
                    <a:lnTo>
                      <a:pt x="1286" y="10823"/>
                    </a:lnTo>
                    <a:lnTo>
                      <a:pt x="10574" y="10823"/>
                    </a:lnTo>
                    <a:lnTo>
                      <a:pt x="11431" y="11681"/>
                    </a:lnTo>
                    <a:cubicBezTo>
                      <a:pt x="11479" y="11705"/>
                      <a:pt x="11550" y="11752"/>
                      <a:pt x="11598" y="11752"/>
                    </a:cubicBezTo>
                    <a:cubicBezTo>
                      <a:pt x="11669" y="11752"/>
                      <a:pt x="11717" y="11728"/>
                      <a:pt x="11764" y="11681"/>
                    </a:cubicBezTo>
                    <a:cubicBezTo>
                      <a:pt x="11860" y="11585"/>
                      <a:pt x="11860" y="11443"/>
                      <a:pt x="11764" y="11347"/>
                    </a:cubicBezTo>
                    <a:lnTo>
                      <a:pt x="7645" y="7251"/>
                    </a:lnTo>
                    <a:lnTo>
                      <a:pt x="8240" y="7251"/>
                    </a:lnTo>
                    <a:lnTo>
                      <a:pt x="11431" y="10442"/>
                    </a:lnTo>
                    <a:cubicBezTo>
                      <a:pt x="11479" y="10478"/>
                      <a:pt x="11538" y="10496"/>
                      <a:pt x="11598" y="10496"/>
                    </a:cubicBezTo>
                    <a:cubicBezTo>
                      <a:pt x="11657" y="10496"/>
                      <a:pt x="11717" y="10478"/>
                      <a:pt x="11764" y="10442"/>
                    </a:cubicBezTo>
                    <a:cubicBezTo>
                      <a:pt x="11860" y="10347"/>
                      <a:pt x="11860" y="10204"/>
                      <a:pt x="11764" y="10109"/>
                    </a:cubicBezTo>
                    <a:lnTo>
                      <a:pt x="11145" y="9490"/>
                    </a:lnTo>
                    <a:lnTo>
                      <a:pt x="11145" y="5275"/>
                    </a:lnTo>
                    <a:cubicBezTo>
                      <a:pt x="11145" y="4132"/>
                      <a:pt x="10788" y="2965"/>
                      <a:pt x="10074" y="2060"/>
                    </a:cubicBezTo>
                    <a:cubicBezTo>
                      <a:pt x="9070" y="739"/>
                      <a:pt x="7572" y="0"/>
                      <a:pt x="59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4085350" y="4125900"/>
                <a:ext cx="11325" cy="11325"/>
              </a:xfrm>
              <a:custGeom>
                <a:rect b="b" l="l" r="r" t="t"/>
                <a:pathLst>
                  <a:path extrusionOk="0" h="453" w="453">
                    <a:moveTo>
                      <a:pt x="238" y="1"/>
                    </a:moveTo>
                    <a:cubicBezTo>
                      <a:pt x="167" y="1"/>
                      <a:pt x="119" y="24"/>
                      <a:pt x="72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6"/>
                      <a:pt x="24" y="334"/>
                      <a:pt x="72" y="382"/>
                    </a:cubicBezTo>
                    <a:cubicBezTo>
                      <a:pt x="119" y="429"/>
                      <a:pt x="167" y="453"/>
                      <a:pt x="238" y="453"/>
                    </a:cubicBezTo>
                    <a:cubicBezTo>
                      <a:pt x="286" y="453"/>
                      <a:pt x="357" y="429"/>
                      <a:pt x="381" y="382"/>
                    </a:cubicBezTo>
                    <a:cubicBezTo>
                      <a:pt x="429" y="334"/>
                      <a:pt x="453" y="286"/>
                      <a:pt x="453" y="215"/>
                    </a:cubicBezTo>
                    <a:cubicBezTo>
                      <a:pt x="453" y="167"/>
                      <a:pt x="429" y="96"/>
                      <a:pt x="381" y="72"/>
                    </a:cubicBezTo>
                    <a:cubicBezTo>
                      <a:pt x="357" y="24"/>
                      <a:pt x="286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3"/>
          <p:cNvSpPr txBox="1"/>
          <p:nvPr>
            <p:ph type="title"/>
          </p:nvPr>
        </p:nvSpPr>
        <p:spPr>
          <a:xfrm>
            <a:off x="285350" y="45366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ABNORMAL INTERSECTIONS</a:t>
            </a:r>
            <a:endParaRPr/>
          </a:p>
        </p:txBody>
      </p:sp>
      <p:sp>
        <p:nvSpPr>
          <p:cNvPr id="963" name="Google Shape;963;p43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4" name="Google Shape;964;p43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65" name="Google Shape;965;p43"/>
          <p:cNvGrpSpPr/>
          <p:nvPr/>
        </p:nvGrpSpPr>
        <p:grpSpPr>
          <a:xfrm>
            <a:off x="7784216" y="590969"/>
            <a:ext cx="757877" cy="297880"/>
            <a:chOff x="7784216" y="590969"/>
            <a:chExt cx="757877" cy="297880"/>
          </a:xfrm>
        </p:grpSpPr>
        <p:grpSp>
          <p:nvGrpSpPr>
            <p:cNvPr id="966" name="Google Shape;966;p43"/>
            <p:cNvGrpSpPr/>
            <p:nvPr/>
          </p:nvGrpSpPr>
          <p:grpSpPr>
            <a:xfrm>
              <a:off x="7784216" y="590998"/>
              <a:ext cx="305134" cy="297852"/>
              <a:chOff x="2211150" y="2789325"/>
              <a:chExt cx="274475" cy="267925"/>
            </a:xfrm>
          </p:grpSpPr>
          <p:sp>
            <p:nvSpPr>
              <p:cNvPr id="967" name="Google Shape;967;p43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68" name="Google Shape;968;p43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69" name="Google Shape;969;p43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0" name="Google Shape;970;p43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1" name="Google Shape;971;p43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2" name="Google Shape;972;p43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3" name="Google Shape;973;p43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4" name="Google Shape;974;p43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975" name="Google Shape;975;p43"/>
            <p:cNvGrpSpPr/>
            <p:nvPr/>
          </p:nvGrpSpPr>
          <p:grpSpPr>
            <a:xfrm>
              <a:off x="8244213" y="590969"/>
              <a:ext cx="297880" cy="297880"/>
              <a:chOff x="2791025" y="3220950"/>
              <a:chExt cx="267950" cy="267950"/>
            </a:xfrm>
          </p:grpSpPr>
          <p:sp>
            <p:nvSpPr>
              <p:cNvPr id="976" name="Google Shape;976;p43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77" name="Google Shape;977;p43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pic>
        <p:nvPicPr>
          <p:cNvPr id="978" name="Google Shape;978;p43"/>
          <p:cNvPicPr preferRelativeResize="0"/>
          <p:nvPr/>
        </p:nvPicPr>
        <p:blipFill rotWithShape="1">
          <a:blip r:embed="rId3">
            <a:alphaModFix/>
          </a:blip>
          <a:srcRect b="69119" l="0" r="0" t="0"/>
          <a:stretch/>
        </p:blipFill>
        <p:spPr>
          <a:xfrm>
            <a:off x="4978900" y="1526119"/>
            <a:ext cx="3841399" cy="781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Warren Street stop 5.JPG - Wikimedia Commons" id="979" name="Google Shape;97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775" y="1174250"/>
            <a:ext cx="4063800" cy="2968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0" name="Google Shape;980;p43"/>
          <p:cNvCxnSpPr/>
          <p:nvPr/>
        </p:nvCxnSpPr>
        <p:spPr>
          <a:xfrm flipH="1">
            <a:off x="986125" y="2923100"/>
            <a:ext cx="1712100" cy="267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1" name="Google Shape;981;p43"/>
          <p:cNvSpPr txBox="1"/>
          <p:nvPr/>
        </p:nvSpPr>
        <p:spPr>
          <a:xfrm>
            <a:off x="4920050" y="2571750"/>
            <a:ext cx="3959100" cy="13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At Warren Street, trains have a 15-20 second window to cross the street, with 90 seconds of wait time before the next window.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They also must go independently from other flows of traffic.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44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7" name="Google Shape;987;p44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8" name="Google Shape;988;p44"/>
          <p:cNvSpPr txBox="1"/>
          <p:nvPr>
            <p:ph type="title"/>
          </p:nvPr>
        </p:nvSpPr>
        <p:spPr>
          <a:xfrm>
            <a:off x="417150" y="1297613"/>
            <a:ext cx="4650000" cy="10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GREEN-B 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</a:t>
            </a:r>
            <a:endParaRPr/>
          </a:p>
        </p:txBody>
      </p:sp>
      <p:sp>
        <p:nvSpPr>
          <p:cNvPr id="989" name="Google Shape;989;p44"/>
          <p:cNvSpPr txBox="1"/>
          <p:nvPr>
            <p:ph idx="1" type="subTitle"/>
          </p:nvPr>
        </p:nvSpPr>
        <p:spPr>
          <a:xfrm>
            <a:off x="628163" y="2523838"/>
            <a:ext cx="3382200" cy="16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https://public.tableau.com/app/profile/barrett.ratzlaff/viz/Green-BLineConsistencyDashboard/ConsistencyofGreenBLineServicein2024</a:t>
            </a:r>
            <a:r>
              <a:rPr lang="en"/>
              <a:t> </a:t>
            </a:r>
            <a:endParaRPr/>
          </a:p>
        </p:txBody>
      </p:sp>
      <p:grpSp>
        <p:nvGrpSpPr>
          <p:cNvPr id="990" name="Google Shape;990;p44"/>
          <p:cNvGrpSpPr/>
          <p:nvPr/>
        </p:nvGrpSpPr>
        <p:grpSpPr>
          <a:xfrm>
            <a:off x="7764713" y="583425"/>
            <a:ext cx="847825" cy="313200"/>
            <a:chOff x="7764713" y="583425"/>
            <a:chExt cx="847825" cy="313200"/>
          </a:xfrm>
        </p:grpSpPr>
        <p:grpSp>
          <p:nvGrpSpPr>
            <p:cNvPr id="991" name="Google Shape;991;p44"/>
            <p:cNvGrpSpPr/>
            <p:nvPr/>
          </p:nvGrpSpPr>
          <p:grpSpPr>
            <a:xfrm>
              <a:off x="8323163" y="605450"/>
              <a:ext cx="289375" cy="291175"/>
              <a:chOff x="1615175" y="4076475"/>
              <a:chExt cx="289375" cy="291175"/>
            </a:xfrm>
          </p:grpSpPr>
          <p:sp>
            <p:nvSpPr>
              <p:cNvPr id="992" name="Google Shape;992;p44"/>
              <p:cNvSpPr/>
              <p:nvPr/>
            </p:nvSpPr>
            <p:spPr>
              <a:xfrm>
                <a:off x="1615175" y="4076475"/>
                <a:ext cx="289375" cy="291175"/>
              </a:xfrm>
              <a:custGeom>
                <a:rect b="b" l="l" r="r" t="t"/>
                <a:pathLst>
                  <a:path extrusionOk="0" h="11647" w="11575">
                    <a:moveTo>
                      <a:pt x="10884" y="1192"/>
                    </a:moveTo>
                    <a:cubicBezTo>
                      <a:pt x="11003" y="1358"/>
                      <a:pt x="11098" y="1477"/>
                      <a:pt x="11098" y="1596"/>
                    </a:cubicBezTo>
                    <a:cubicBezTo>
                      <a:pt x="11120" y="1703"/>
                      <a:pt x="11026" y="1791"/>
                      <a:pt x="10921" y="1791"/>
                    </a:cubicBezTo>
                    <a:cubicBezTo>
                      <a:pt x="10909" y="1791"/>
                      <a:pt x="10897" y="1789"/>
                      <a:pt x="10884" y="1787"/>
                    </a:cubicBezTo>
                    <a:lnTo>
                      <a:pt x="1477" y="1787"/>
                    </a:lnTo>
                    <a:lnTo>
                      <a:pt x="1477" y="1192"/>
                    </a:lnTo>
                    <a:close/>
                    <a:moveTo>
                      <a:pt x="8336" y="2382"/>
                    </a:moveTo>
                    <a:lnTo>
                      <a:pt x="8336" y="3930"/>
                    </a:lnTo>
                    <a:cubicBezTo>
                      <a:pt x="7741" y="3645"/>
                      <a:pt x="7098" y="3478"/>
                      <a:pt x="6383" y="3478"/>
                    </a:cubicBezTo>
                    <a:cubicBezTo>
                      <a:pt x="5693" y="3478"/>
                      <a:pt x="5026" y="3645"/>
                      <a:pt x="4454" y="3930"/>
                    </a:cubicBezTo>
                    <a:lnTo>
                      <a:pt x="4454" y="2382"/>
                    </a:lnTo>
                    <a:close/>
                    <a:moveTo>
                      <a:pt x="6288" y="3811"/>
                    </a:moveTo>
                    <a:cubicBezTo>
                      <a:pt x="8312" y="3811"/>
                      <a:pt x="9979" y="5478"/>
                      <a:pt x="9979" y="7502"/>
                    </a:cubicBezTo>
                    <a:cubicBezTo>
                      <a:pt x="9979" y="9527"/>
                      <a:pt x="8312" y="11194"/>
                      <a:pt x="6288" y="11194"/>
                    </a:cubicBezTo>
                    <a:cubicBezTo>
                      <a:pt x="4264" y="11194"/>
                      <a:pt x="2620" y="9527"/>
                      <a:pt x="2620" y="7502"/>
                    </a:cubicBezTo>
                    <a:cubicBezTo>
                      <a:pt x="2620" y="5478"/>
                      <a:pt x="4264" y="3811"/>
                      <a:pt x="6288" y="3811"/>
                    </a:cubicBezTo>
                    <a:close/>
                    <a:moveTo>
                      <a:pt x="215" y="1"/>
                    </a:moveTo>
                    <a:cubicBezTo>
                      <a:pt x="96" y="1"/>
                      <a:pt x="1" y="96"/>
                      <a:pt x="1" y="239"/>
                    </a:cubicBezTo>
                    <a:lnTo>
                      <a:pt x="1" y="11384"/>
                    </a:lnTo>
                    <a:cubicBezTo>
                      <a:pt x="1" y="11503"/>
                      <a:pt x="96" y="11599"/>
                      <a:pt x="215" y="11599"/>
                    </a:cubicBezTo>
                    <a:lnTo>
                      <a:pt x="1239" y="11599"/>
                    </a:lnTo>
                    <a:cubicBezTo>
                      <a:pt x="1239" y="11599"/>
                      <a:pt x="1477" y="11527"/>
                      <a:pt x="1477" y="11408"/>
                    </a:cubicBezTo>
                    <a:lnTo>
                      <a:pt x="1477" y="6836"/>
                    </a:lnTo>
                    <a:cubicBezTo>
                      <a:pt x="1477" y="6717"/>
                      <a:pt x="1382" y="6621"/>
                      <a:pt x="1239" y="6621"/>
                    </a:cubicBezTo>
                    <a:cubicBezTo>
                      <a:pt x="1120" y="6621"/>
                      <a:pt x="882" y="6836"/>
                      <a:pt x="882" y="6836"/>
                    </a:cubicBezTo>
                    <a:lnTo>
                      <a:pt x="882" y="11313"/>
                    </a:lnTo>
                    <a:lnTo>
                      <a:pt x="287" y="11313"/>
                    </a:lnTo>
                    <a:lnTo>
                      <a:pt x="287" y="596"/>
                    </a:lnTo>
                    <a:lnTo>
                      <a:pt x="882" y="596"/>
                    </a:lnTo>
                    <a:lnTo>
                      <a:pt x="882" y="1144"/>
                    </a:lnTo>
                    <a:lnTo>
                      <a:pt x="882" y="2049"/>
                    </a:lnTo>
                    <a:lnTo>
                      <a:pt x="882" y="4788"/>
                    </a:lnTo>
                    <a:cubicBezTo>
                      <a:pt x="1025" y="4930"/>
                      <a:pt x="1120" y="5026"/>
                      <a:pt x="1239" y="5026"/>
                    </a:cubicBezTo>
                    <a:cubicBezTo>
                      <a:pt x="1382" y="5026"/>
                      <a:pt x="1477" y="4930"/>
                      <a:pt x="1477" y="4788"/>
                    </a:cubicBezTo>
                    <a:lnTo>
                      <a:pt x="1477" y="2382"/>
                    </a:lnTo>
                    <a:lnTo>
                      <a:pt x="3859" y="2382"/>
                    </a:lnTo>
                    <a:lnTo>
                      <a:pt x="3859" y="4073"/>
                    </a:lnTo>
                    <a:cubicBezTo>
                      <a:pt x="2882" y="4811"/>
                      <a:pt x="2168" y="6074"/>
                      <a:pt x="2168" y="7502"/>
                    </a:cubicBezTo>
                    <a:cubicBezTo>
                      <a:pt x="2168" y="9789"/>
                      <a:pt x="4002" y="11646"/>
                      <a:pt x="6288" y="11646"/>
                    </a:cubicBezTo>
                    <a:cubicBezTo>
                      <a:pt x="8574" y="11646"/>
                      <a:pt x="10432" y="9789"/>
                      <a:pt x="10432" y="7502"/>
                    </a:cubicBezTo>
                    <a:cubicBezTo>
                      <a:pt x="10432" y="6074"/>
                      <a:pt x="9717" y="4811"/>
                      <a:pt x="8622" y="4073"/>
                    </a:cubicBezTo>
                    <a:lnTo>
                      <a:pt x="8622" y="2382"/>
                    </a:lnTo>
                    <a:lnTo>
                      <a:pt x="10884" y="2382"/>
                    </a:lnTo>
                    <a:cubicBezTo>
                      <a:pt x="11265" y="2263"/>
                      <a:pt x="11551" y="1978"/>
                      <a:pt x="11551" y="1596"/>
                    </a:cubicBezTo>
                    <a:cubicBezTo>
                      <a:pt x="11575" y="1215"/>
                      <a:pt x="10884" y="906"/>
                      <a:pt x="10884" y="906"/>
                    </a:cubicBezTo>
                    <a:lnTo>
                      <a:pt x="1477" y="906"/>
                    </a:lnTo>
                    <a:lnTo>
                      <a:pt x="1477" y="239"/>
                    </a:lnTo>
                    <a:cubicBezTo>
                      <a:pt x="1477" y="96"/>
                      <a:pt x="1382" y="1"/>
                      <a:pt x="12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4"/>
              <p:cNvSpPr/>
              <p:nvPr/>
            </p:nvSpPr>
            <p:spPr>
              <a:xfrm>
                <a:off x="1691975" y="4183050"/>
                <a:ext cx="161375" cy="161375"/>
              </a:xfrm>
              <a:custGeom>
                <a:rect b="b" l="l" r="r" t="t"/>
                <a:pathLst>
                  <a:path extrusionOk="0" h="6455" w="6455">
                    <a:moveTo>
                      <a:pt x="3216" y="477"/>
                    </a:moveTo>
                    <a:cubicBezTo>
                      <a:pt x="4740" y="477"/>
                      <a:pt x="6002" y="1715"/>
                      <a:pt x="6002" y="3239"/>
                    </a:cubicBezTo>
                    <a:cubicBezTo>
                      <a:pt x="6002" y="4764"/>
                      <a:pt x="4740" y="6002"/>
                      <a:pt x="3216" y="6002"/>
                    </a:cubicBezTo>
                    <a:cubicBezTo>
                      <a:pt x="1692" y="6002"/>
                      <a:pt x="453" y="4764"/>
                      <a:pt x="453" y="3239"/>
                    </a:cubicBezTo>
                    <a:cubicBezTo>
                      <a:pt x="453" y="1715"/>
                      <a:pt x="1692" y="477"/>
                      <a:pt x="3216" y="477"/>
                    </a:cubicBezTo>
                    <a:close/>
                    <a:moveTo>
                      <a:pt x="3216" y="1"/>
                    </a:moveTo>
                    <a:cubicBezTo>
                      <a:pt x="1454" y="1"/>
                      <a:pt x="1" y="1453"/>
                      <a:pt x="1" y="3239"/>
                    </a:cubicBezTo>
                    <a:cubicBezTo>
                      <a:pt x="1" y="5026"/>
                      <a:pt x="1430" y="6454"/>
                      <a:pt x="3216" y="6454"/>
                    </a:cubicBezTo>
                    <a:cubicBezTo>
                      <a:pt x="5002" y="6454"/>
                      <a:pt x="6455" y="5026"/>
                      <a:pt x="6455" y="3239"/>
                    </a:cubicBezTo>
                    <a:cubicBezTo>
                      <a:pt x="6455" y="1453"/>
                      <a:pt x="5002" y="1"/>
                      <a:pt x="3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4"/>
              <p:cNvSpPr/>
              <p:nvPr/>
            </p:nvSpPr>
            <p:spPr>
              <a:xfrm>
                <a:off x="1734850" y="4221750"/>
                <a:ext cx="80400" cy="59575"/>
              </a:xfrm>
              <a:custGeom>
                <a:rect b="b" l="l" r="r" t="t"/>
                <a:pathLst>
                  <a:path extrusionOk="0" h="2383" w="3216">
                    <a:moveTo>
                      <a:pt x="1501" y="1453"/>
                    </a:moveTo>
                    <a:cubicBezTo>
                      <a:pt x="1620" y="1453"/>
                      <a:pt x="1739" y="1572"/>
                      <a:pt x="1739" y="1691"/>
                    </a:cubicBezTo>
                    <a:cubicBezTo>
                      <a:pt x="1739" y="1811"/>
                      <a:pt x="1620" y="1906"/>
                      <a:pt x="1501" y="1906"/>
                    </a:cubicBezTo>
                    <a:cubicBezTo>
                      <a:pt x="1382" y="1906"/>
                      <a:pt x="1287" y="1811"/>
                      <a:pt x="1287" y="1691"/>
                    </a:cubicBezTo>
                    <a:cubicBezTo>
                      <a:pt x="1287" y="1572"/>
                      <a:pt x="1382" y="1453"/>
                      <a:pt x="1501" y="1453"/>
                    </a:cubicBezTo>
                    <a:close/>
                    <a:moveTo>
                      <a:pt x="2957" y="1"/>
                    </a:moveTo>
                    <a:cubicBezTo>
                      <a:pt x="2900" y="1"/>
                      <a:pt x="2846" y="24"/>
                      <a:pt x="2811" y="72"/>
                    </a:cubicBezTo>
                    <a:lnTo>
                      <a:pt x="1787" y="1072"/>
                    </a:lnTo>
                    <a:cubicBezTo>
                      <a:pt x="1715" y="1025"/>
                      <a:pt x="1620" y="1001"/>
                      <a:pt x="1501" y="1001"/>
                    </a:cubicBezTo>
                    <a:cubicBezTo>
                      <a:pt x="1215" y="1001"/>
                      <a:pt x="953" y="1191"/>
                      <a:pt x="858" y="1334"/>
                    </a:cubicBezTo>
                    <a:lnTo>
                      <a:pt x="215" y="1334"/>
                    </a:lnTo>
                    <a:cubicBezTo>
                      <a:pt x="96" y="1453"/>
                      <a:pt x="1" y="1572"/>
                      <a:pt x="1" y="1691"/>
                    </a:cubicBezTo>
                    <a:cubicBezTo>
                      <a:pt x="1" y="1811"/>
                      <a:pt x="96" y="1906"/>
                      <a:pt x="215" y="1930"/>
                    </a:cubicBezTo>
                    <a:lnTo>
                      <a:pt x="858" y="1930"/>
                    </a:lnTo>
                    <a:cubicBezTo>
                      <a:pt x="953" y="2192"/>
                      <a:pt x="1215" y="2382"/>
                      <a:pt x="1501" y="2382"/>
                    </a:cubicBezTo>
                    <a:cubicBezTo>
                      <a:pt x="1882" y="2382"/>
                      <a:pt x="2192" y="2072"/>
                      <a:pt x="2192" y="1691"/>
                    </a:cubicBezTo>
                    <a:cubicBezTo>
                      <a:pt x="2192" y="1596"/>
                      <a:pt x="2168" y="1477"/>
                      <a:pt x="2120" y="1406"/>
                    </a:cubicBezTo>
                    <a:lnTo>
                      <a:pt x="3120" y="405"/>
                    </a:lnTo>
                    <a:cubicBezTo>
                      <a:pt x="3216" y="310"/>
                      <a:pt x="3216" y="167"/>
                      <a:pt x="3120" y="72"/>
                    </a:cubicBezTo>
                    <a:cubicBezTo>
                      <a:pt x="3073" y="24"/>
                      <a:pt x="3013" y="1"/>
                      <a:pt x="29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4"/>
              <p:cNvSpPr/>
              <p:nvPr/>
            </p:nvSpPr>
            <p:spPr>
              <a:xfrm>
                <a:off x="1767000" y="4206275"/>
                <a:ext cx="11350" cy="11325"/>
              </a:xfrm>
              <a:custGeom>
                <a:rect b="b" l="l" r="r" t="t"/>
                <a:pathLst>
                  <a:path extrusionOk="0" h="453" w="454">
                    <a:moveTo>
                      <a:pt x="215" y="0"/>
                    </a:moveTo>
                    <a:cubicBezTo>
                      <a:pt x="167" y="0"/>
                      <a:pt x="96" y="24"/>
                      <a:pt x="48" y="48"/>
                    </a:cubicBezTo>
                    <a:cubicBezTo>
                      <a:pt x="24" y="96"/>
                      <a:pt x="1" y="167"/>
                      <a:pt x="1" y="215"/>
                    </a:cubicBezTo>
                    <a:cubicBezTo>
                      <a:pt x="1" y="286"/>
                      <a:pt x="24" y="334"/>
                      <a:pt x="48" y="381"/>
                    </a:cubicBezTo>
                    <a:cubicBezTo>
                      <a:pt x="96" y="429"/>
                      <a:pt x="167" y="453"/>
                      <a:pt x="215" y="453"/>
                    </a:cubicBezTo>
                    <a:cubicBezTo>
                      <a:pt x="286" y="453"/>
                      <a:pt x="334" y="429"/>
                      <a:pt x="382" y="381"/>
                    </a:cubicBezTo>
                    <a:cubicBezTo>
                      <a:pt x="429" y="334"/>
                      <a:pt x="453" y="286"/>
                      <a:pt x="453" y="215"/>
                    </a:cubicBezTo>
                    <a:cubicBezTo>
                      <a:pt x="453" y="167"/>
                      <a:pt x="429" y="96"/>
                      <a:pt x="382" y="48"/>
                    </a:cubicBezTo>
                    <a:cubicBezTo>
                      <a:pt x="334" y="24"/>
                      <a:pt x="286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4"/>
              <p:cNvSpPr/>
              <p:nvPr/>
            </p:nvSpPr>
            <p:spPr>
              <a:xfrm>
                <a:off x="1767000" y="4310450"/>
                <a:ext cx="11350" cy="11350"/>
              </a:xfrm>
              <a:custGeom>
                <a:rect b="b" l="l" r="r" t="t"/>
                <a:pathLst>
                  <a:path extrusionOk="0" h="454" w="454">
                    <a:moveTo>
                      <a:pt x="215" y="1"/>
                    </a:moveTo>
                    <a:cubicBezTo>
                      <a:pt x="167" y="1"/>
                      <a:pt x="96" y="25"/>
                      <a:pt x="48" y="72"/>
                    </a:cubicBezTo>
                    <a:cubicBezTo>
                      <a:pt x="24" y="120"/>
                      <a:pt x="1" y="168"/>
                      <a:pt x="1" y="239"/>
                    </a:cubicBezTo>
                    <a:cubicBezTo>
                      <a:pt x="1" y="287"/>
                      <a:pt x="24" y="358"/>
                      <a:pt x="48" y="382"/>
                    </a:cubicBezTo>
                    <a:cubicBezTo>
                      <a:pt x="96" y="430"/>
                      <a:pt x="167" y="453"/>
                      <a:pt x="215" y="453"/>
                    </a:cubicBezTo>
                    <a:cubicBezTo>
                      <a:pt x="286" y="453"/>
                      <a:pt x="334" y="430"/>
                      <a:pt x="382" y="382"/>
                    </a:cubicBezTo>
                    <a:cubicBezTo>
                      <a:pt x="429" y="358"/>
                      <a:pt x="453" y="287"/>
                      <a:pt x="453" y="239"/>
                    </a:cubicBezTo>
                    <a:cubicBezTo>
                      <a:pt x="453" y="168"/>
                      <a:pt x="429" y="120"/>
                      <a:pt x="382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4"/>
              <p:cNvSpPr/>
              <p:nvPr/>
            </p:nvSpPr>
            <p:spPr>
              <a:xfrm>
                <a:off x="1819400" y="4258075"/>
                <a:ext cx="10725" cy="11325"/>
              </a:xfrm>
              <a:custGeom>
                <a:rect b="b" l="l" r="r" t="t"/>
                <a:pathLst>
                  <a:path extrusionOk="0" h="453" w="429">
                    <a:moveTo>
                      <a:pt x="215" y="0"/>
                    </a:moveTo>
                    <a:cubicBezTo>
                      <a:pt x="167" y="0"/>
                      <a:pt x="96" y="24"/>
                      <a:pt x="48" y="72"/>
                    </a:cubicBezTo>
                    <a:cubicBezTo>
                      <a:pt x="24" y="119"/>
                      <a:pt x="0" y="167"/>
                      <a:pt x="0" y="238"/>
                    </a:cubicBezTo>
                    <a:cubicBezTo>
                      <a:pt x="0" y="286"/>
                      <a:pt x="24" y="358"/>
                      <a:pt x="48" y="405"/>
                    </a:cubicBezTo>
                    <a:cubicBezTo>
                      <a:pt x="96" y="429"/>
                      <a:pt x="143" y="453"/>
                      <a:pt x="215" y="453"/>
                    </a:cubicBezTo>
                    <a:cubicBezTo>
                      <a:pt x="262" y="453"/>
                      <a:pt x="334" y="429"/>
                      <a:pt x="381" y="405"/>
                    </a:cubicBezTo>
                    <a:cubicBezTo>
                      <a:pt x="405" y="358"/>
                      <a:pt x="429" y="286"/>
                      <a:pt x="429" y="238"/>
                    </a:cubicBezTo>
                    <a:cubicBezTo>
                      <a:pt x="429" y="167"/>
                      <a:pt x="405" y="119"/>
                      <a:pt x="381" y="72"/>
                    </a:cubicBezTo>
                    <a:cubicBezTo>
                      <a:pt x="334" y="24"/>
                      <a:pt x="262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4"/>
              <p:cNvSpPr/>
              <p:nvPr/>
            </p:nvSpPr>
            <p:spPr>
              <a:xfrm>
                <a:off x="1714600" y="4258075"/>
                <a:ext cx="11350" cy="11325"/>
              </a:xfrm>
              <a:custGeom>
                <a:rect b="b" l="l" r="r" t="t"/>
                <a:pathLst>
                  <a:path extrusionOk="0" h="453" w="454">
                    <a:moveTo>
                      <a:pt x="215" y="0"/>
                    </a:moveTo>
                    <a:cubicBezTo>
                      <a:pt x="168" y="0"/>
                      <a:pt x="96" y="24"/>
                      <a:pt x="72" y="72"/>
                    </a:cubicBezTo>
                    <a:cubicBezTo>
                      <a:pt x="25" y="119"/>
                      <a:pt x="1" y="167"/>
                      <a:pt x="1" y="238"/>
                    </a:cubicBezTo>
                    <a:cubicBezTo>
                      <a:pt x="1" y="286"/>
                      <a:pt x="25" y="358"/>
                      <a:pt x="72" y="405"/>
                    </a:cubicBezTo>
                    <a:cubicBezTo>
                      <a:pt x="96" y="429"/>
                      <a:pt x="168" y="453"/>
                      <a:pt x="215" y="453"/>
                    </a:cubicBezTo>
                    <a:cubicBezTo>
                      <a:pt x="287" y="453"/>
                      <a:pt x="334" y="429"/>
                      <a:pt x="382" y="405"/>
                    </a:cubicBezTo>
                    <a:cubicBezTo>
                      <a:pt x="430" y="358"/>
                      <a:pt x="453" y="286"/>
                      <a:pt x="453" y="238"/>
                    </a:cubicBezTo>
                    <a:cubicBezTo>
                      <a:pt x="453" y="167"/>
                      <a:pt x="430" y="119"/>
                      <a:pt x="382" y="72"/>
                    </a:cubicBezTo>
                    <a:cubicBezTo>
                      <a:pt x="334" y="24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4"/>
              <p:cNvSpPr/>
              <p:nvPr/>
            </p:nvSpPr>
            <p:spPr>
              <a:xfrm>
                <a:off x="1640775" y="4216400"/>
                <a:ext cx="11350" cy="11325"/>
              </a:xfrm>
              <a:custGeom>
                <a:rect b="b" l="l" r="r" t="t"/>
                <a:pathLst>
                  <a:path extrusionOk="0" h="453" w="454">
                    <a:moveTo>
                      <a:pt x="215" y="0"/>
                    </a:moveTo>
                    <a:cubicBezTo>
                      <a:pt x="168" y="0"/>
                      <a:pt x="96" y="24"/>
                      <a:pt x="72" y="72"/>
                    </a:cubicBezTo>
                    <a:cubicBezTo>
                      <a:pt x="25" y="96"/>
                      <a:pt x="1" y="167"/>
                      <a:pt x="1" y="215"/>
                    </a:cubicBezTo>
                    <a:cubicBezTo>
                      <a:pt x="1" y="286"/>
                      <a:pt x="25" y="334"/>
                      <a:pt x="72" y="381"/>
                    </a:cubicBezTo>
                    <a:cubicBezTo>
                      <a:pt x="96" y="429"/>
                      <a:pt x="168" y="453"/>
                      <a:pt x="215" y="453"/>
                    </a:cubicBezTo>
                    <a:cubicBezTo>
                      <a:pt x="287" y="453"/>
                      <a:pt x="334" y="429"/>
                      <a:pt x="382" y="381"/>
                    </a:cubicBezTo>
                    <a:cubicBezTo>
                      <a:pt x="430" y="334"/>
                      <a:pt x="453" y="286"/>
                      <a:pt x="453" y="215"/>
                    </a:cubicBezTo>
                    <a:cubicBezTo>
                      <a:pt x="453" y="167"/>
                      <a:pt x="430" y="96"/>
                      <a:pt x="382" y="72"/>
                    </a:cubicBezTo>
                    <a:cubicBezTo>
                      <a:pt x="334" y="24"/>
                      <a:pt x="287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0" name="Google Shape;1000;p44"/>
            <p:cNvGrpSpPr/>
            <p:nvPr/>
          </p:nvGrpSpPr>
          <p:grpSpPr>
            <a:xfrm>
              <a:off x="7764713" y="583425"/>
              <a:ext cx="298300" cy="306650"/>
              <a:chOff x="1056725" y="4054450"/>
              <a:chExt cx="298300" cy="306650"/>
            </a:xfrm>
          </p:grpSpPr>
          <p:sp>
            <p:nvSpPr>
              <p:cNvPr id="1001" name="Google Shape;1001;p44"/>
              <p:cNvSpPr/>
              <p:nvPr/>
            </p:nvSpPr>
            <p:spPr>
              <a:xfrm>
                <a:off x="1056725" y="4054450"/>
                <a:ext cx="141725" cy="304850"/>
              </a:xfrm>
              <a:custGeom>
                <a:rect b="b" l="l" r="r" t="t"/>
                <a:pathLst>
                  <a:path extrusionOk="0" h="12194" w="5669">
                    <a:moveTo>
                      <a:pt x="4026" y="596"/>
                    </a:moveTo>
                    <a:cubicBezTo>
                      <a:pt x="4502" y="644"/>
                      <a:pt x="4907" y="977"/>
                      <a:pt x="5026" y="1477"/>
                    </a:cubicBezTo>
                    <a:lnTo>
                      <a:pt x="596" y="1477"/>
                    </a:lnTo>
                    <a:lnTo>
                      <a:pt x="596" y="596"/>
                    </a:lnTo>
                    <a:close/>
                    <a:moveTo>
                      <a:pt x="4478" y="1787"/>
                    </a:moveTo>
                    <a:lnTo>
                      <a:pt x="4478" y="2382"/>
                    </a:lnTo>
                    <a:lnTo>
                      <a:pt x="2978" y="2382"/>
                    </a:lnTo>
                    <a:lnTo>
                      <a:pt x="2978" y="1787"/>
                    </a:lnTo>
                    <a:close/>
                    <a:moveTo>
                      <a:pt x="4764" y="2978"/>
                    </a:moveTo>
                    <a:lnTo>
                      <a:pt x="4764" y="3859"/>
                    </a:lnTo>
                    <a:lnTo>
                      <a:pt x="2692" y="3859"/>
                    </a:lnTo>
                    <a:lnTo>
                      <a:pt x="2692" y="2978"/>
                    </a:lnTo>
                    <a:close/>
                    <a:moveTo>
                      <a:pt x="4978" y="9217"/>
                    </a:moveTo>
                    <a:cubicBezTo>
                      <a:pt x="5192" y="9217"/>
                      <a:pt x="5359" y="9384"/>
                      <a:pt x="5359" y="9598"/>
                    </a:cubicBezTo>
                    <a:lnTo>
                      <a:pt x="5359" y="9812"/>
                    </a:lnTo>
                    <a:lnTo>
                      <a:pt x="596" y="9812"/>
                    </a:lnTo>
                    <a:lnTo>
                      <a:pt x="596" y="9217"/>
                    </a:lnTo>
                    <a:close/>
                    <a:moveTo>
                      <a:pt x="4764" y="10122"/>
                    </a:moveTo>
                    <a:lnTo>
                      <a:pt x="4764" y="11598"/>
                    </a:lnTo>
                    <a:lnTo>
                      <a:pt x="596" y="11598"/>
                    </a:lnTo>
                    <a:lnTo>
                      <a:pt x="596" y="10122"/>
                    </a:lnTo>
                    <a:close/>
                    <a:moveTo>
                      <a:pt x="239" y="1"/>
                    </a:moveTo>
                    <a:cubicBezTo>
                      <a:pt x="96" y="1"/>
                      <a:pt x="1" y="96"/>
                      <a:pt x="1" y="215"/>
                    </a:cubicBezTo>
                    <a:lnTo>
                      <a:pt x="1" y="11956"/>
                    </a:lnTo>
                    <a:cubicBezTo>
                      <a:pt x="1" y="12098"/>
                      <a:pt x="96" y="12194"/>
                      <a:pt x="239" y="12194"/>
                    </a:cubicBezTo>
                    <a:lnTo>
                      <a:pt x="4835" y="12194"/>
                    </a:lnTo>
                    <a:cubicBezTo>
                      <a:pt x="4954" y="12194"/>
                      <a:pt x="5073" y="12098"/>
                      <a:pt x="5073" y="11956"/>
                    </a:cubicBezTo>
                    <a:lnTo>
                      <a:pt x="5073" y="10122"/>
                    </a:lnTo>
                    <a:lnTo>
                      <a:pt x="5431" y="10122"/>
                    </a:lnTo>
                    <a:cubicBezTo>
                      <a:pt x="5550" y="10122"/>
                      <a:pt x="5669" y="10003"/>
                      <a:pt x="5669" y="9884"/>
                    </a:cubicBezTo>
                    <a:lnTo>
                      <a:pt x="5669" y="9455"/>
                    </a:lnTo>
                    <a:cubicBezTo>
                      <a:pt x="5669" y="9003"/>
                      <a:pt x="5288" y="8622"/>
                      <a:pt x="4811" y="8622"/>
                    </a:cubicBezTo>
                    <a:lnTo>
                      <a:pt x="1787" y="8622"/>
                    </a:lnTo>
                    <a:lnTo>
                      <a:pt x="1787" y="6359"/>
                    </a:lnTo>
                    <a:cubicBezTo>
                      <a:pt x="1573" y="6216"/>
                      <a:pt x="1477" y="6121"/>
                      <a:pt x="1358" y="6121"/>
                    </a:cubicBezTo>
                    <a:cubicBezTo>
                      <a:pt x="1215" y="6121"/>
                      <a:pt x="1192" y="6359"/>
                      <a:pt x="1192" y="6359"/>
                    </a:cubicBezTo>
                    <a:lnTo>
                      <a:pt x="1192" y="8622"/>
                    </a:lnTo>
                    <a:lnTo>
                      <a:pt x="596" y="8622"/>
                    </a:lnTo>
                    <a:lnTo>
                      <a:pt x="596" y="1787"/>
                    </a:lnTo>
                    <a:lnTo>
                      <a:pt x="1192" y="1787"/>
                    </a:lnTo>
                    <a:lnTo>
                      <a:pt x="1192" y="4264"/>
                    </a:lnTo>
                    <a:cubicBezTo>
                      <a:pt x="1120" y="4383"/>
                      <a:pt x="1215" y="4478"/>
                      <a:pt x="1358" y="4478"/>
                    </a:cubicBezTo>
                    <a:cubicBezTo>
                      <a:pt x="1477" y="4478"/>
                      <a:pt x="1787" y="4264"/>
                      <a:pt x="1787" y="4264"/>
                    </a:cubicBezTo>
                    <a:lnTo>
                      <a:pt x="1787" y="1787"/>
                    </a:lnTo>
                    <a:lnTo>
                      <a:pt x="2382" y="1787"/>
                    </a:lnTo>
                    <a:lnTo>
                      <a:pt x="2382" y="2382"/>
                    </a:lnTo>
                    <a:lnTo>
                      <a:pt x="2287" y="2382"/>
                    </a:lnTo>
                    <a:cubicBezTo>
                      <a:pt x="2144" y="2454"/>
                      <a:pt x="2049" y="2549"/>
                      <a:pt x="2097" y="2668"/>
                    </a:cubicBezTo>
                    <a:lnTo>
                      <a:pt x="2097" y="3978"/>
                    </a:lnTo>
                    <a:cubicBezTo>
                      <a:pt x="2049" y="4097"/>
                      <a:pt x="2287" y="4168"/>
                      <a:pt x="2287" y="4168"/>
                    </a:cubicBezTo>
                    <a:lnTo>
                      <a:pt x="4978" y="4168"/>
                    </a:lnTo>
                    <a:cubicBezTo>
                      <a:pt x="4978" y="4168"/>
                      <a:pt x="5216" y="4097"/>
                      <a:pt x="5073" y="3978"/>
                    </a:cubicBezTo>
                    <a:lnTo>
                      <a:pt x="5073" y="2668"/>
                    </a:lnTo>
                    <a:cubicBezTo>
                      <a:pt x="5216" y="2549"/>
                      <a:pt x="5097" y="2454"/>
                      <a:pt x="4978" y="2382"/>
                    </a:cubicBezTo>
                    <a:lnTo>
                      <a:pt x="4764" y="2382"/>
                    </a:lnTo>
                    <a:lnTo>
                      <a:pt x="4764" y="1787"/>
                    </a:lnTo>
                    <a:lnTo>
                      <a:pt x="5288" y="1787"/>
                    </a:lnTo>
                    <a:cubicBezTo>
                      <a:pt x="5407" y="1787"/>
                      <a:pt x="5502" y="1668"/>
                      <a:pt x="5502" y="1549"/>
                    </a:cubicBezTo>
                    <a:cubicBezTo>
                      <a:pt x="5502" y="691"/>
                      <a:pt x="4811" y="1"/>
                      <a:pt x="39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4"/>
              <p:cNvSpPr/>
              <p:nvPr/>
            </p:nvSpPr>
            <p:spPr>
              <a:xfrm>
                <a:off x="1221650" y="4249150"/>
                <a:ext cx="11925" cy="11925"/>
              </a:xfrm>
              <a:custGeom>
                <a:rect b="b" l="l" r="r" t="t"/>
                <a:pathLst>
                  <a:path extrusionOk="0" h="477" w="477">
                    <a:moveTo>
                      <a:pt x="239" y="0"/>
                    </a:moveTo>
                    <a:cubicBezTo>
                      <a:pt x="167" y="0"/>
                      <a:pt x="120" y="24"/>
                      <a:pt x="72" y="72"/>
                    </a:cubicBezTo>
                    <a:cubicBezTo>
                      <a:pt x="24" y="119"/>
                      <a:pt x="1" y="167"/>
                      <a:pt x="1" y="238"/>
                    </a:cubicBezTo>
                    <a:cubicBezTo>
                      <a:pt x="1" y="286"/>
                      <a:pt x="24" y="357"/>
                      <a:pt x="72" y="405"/>
                    </a:cubicBezTo>
                    <a:cubicBezTo>
                      <a:pt x="120" y="429"/>
                      <a:pt x="167" y="476"/>
                      <a:pt x="239" y="476"/>
                    </a:cubicBezTo>
                    <a:cubicBezTo>
                      <a:pt x="286" y="476"/>
                      <a:pt x="358" y="429"/>
                      <a:pt x="405" y="405"/>
                    </a:cubicBezTo>
                    <a:cubicBezTo>
                      <a:pt x="453" y="357"/>
                      <a:pt x="477" y="286"/>
                      <a:pt x="477" y="238"/>
                    </a:cubicBezTo>
                    <a:cubicBezTo>
                      <a:pt x="477" y="167"/>
                      <a:pt x="453" y="119"/>
                      <a:pt x="405" y="72"/>
                    </a:cubicBezTo>
                    <a:cubicBezTo>
                      <a:pt x="358" y="24"/>
                      <a:pt x="286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44"/>
              <p:cNvSpPr/>
              <p:nvPr/>
            </p:nvSpPr>
            <p:spPr>
              <a:xfrm>
                <a:off x="1321675" y="4249150"/>
                <a:ext cx="11325" cy="11925"/>
              </a:xfrm>
              <a:custGeom>
                <a:rect b="b" l="l" r="r" t="t"/>
                <a:pathLst>
                  <a:path extrusionOk="0" h="477" w="453">
                    <a:moveTo>
                      <a:pt x="239" y="0"/>
                    </a:moveTo>
                    <a:cubicBezTo>
                      <a:pt x="167" y="0"/>
                      <a:pt x="119" y="24"/>
                      <a:pt x="72" y="72"/>
                    </a:cubicBezTo>
                    <a:cubicBezTo>
                      <a:pt x="24" y="119"/>
                      <a:pt x="0" y="167"/>
                      <a:pt x="0" y="238"/>
                    </a:cubicBezTo>
                    <a:cubicBezTo>
                      <a:pt x="0" y="286"/>
                      <a:pt x="24" y="357"/>
                      <a:pt x="72" y="405"/>
                    </a:cubicBezTo>
                    <a:cubicBezTo>
                      <a:pt x="119" y="453"/>
                      <a:pt x="167" y="476"/>
                      <a:pt x="239" y="476"/>
                    </a:cubicBezTo>
                    <a:cubicBezTo>
                      <a:pt x="286" y="476"/>
                      <a:pt x="358" y="453"/>
                      <a:pt x="381" y="405"/>
                    </a:cubicBezTo>
                    <a:cubicBezTo>
                      <a:pt x="429" y="357"/>
                      <a:pt x="453" y="286"/>
                      <a:pt x="453" y="238"/>
                    </a:cubicBezTo>
                    <a:cubicBezTo>
                      <a:pt x="453" y="167"/>
                      <a:pt x="429" y="119"/>
                      <a:pt x="381" y="72"/>
                    </a:cubicBezTo>
                    <a:cubicBezTo>
                      <a:pt x="358" y="24"/>
                      <a:pt x="286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4"/>
              <p:cNvSpPr/>
              <p:nvPr/>
            </p:nvSpPr>
            <p:spPr>
              <a:xfrm>
                <a:off x="1197250" y="4121125"/>
                <a:ext cx="157775" cy="239975"/>
              </a:xfrm>
              <a:custGeom>
                <a:rect b="b" l="l" r="r" t="t"/>
                <a:pathLst>
                  <a:path extrusionOk="0" h="9599" w="6311">
                    <a:moveTo>
                      <a:pt x="913" y="312"/>
                    </a:moveTo>
                    <a:cubicBezTo>
                      <a:pt x="605" y="331"/>
                      <a:pt x="346" y="574"/>
                      <a:pt x="334" y="905"/>
                    </a:cubicBezTo>
                    <a:lnTo>
                      <a:pt x="334" y="905"/>
                    </a:lnTo>
                    <a:cubicBezTo>
                      <a:pt x="482" y="668"/>
                      <a:pt x="680" y="465"/>
                      <a:pt x="913" y="312"/>
                    </a:cubicBezTo>
                    <a:close/>
                    <a:moveTo>
                      <a:pt x="4858" y="6550"/>
                    </a:moveTo>
                    <a:lnTo>
                      <a:pt x="5025" y="7145"/>
                    </a:lnTo>
                    <a:lnTo>
                      <a:pt x="1286" y="7145"/>
                    </a:lnTo>
                    <a:lnTo>
                      <a:pt x="1453" y="6550"/>
                    </a:lnTo>
                    <a:close/>
                    <a:moveTo>
                      <a:pt x="5168" y="7741"/>
                    </a:moveTo>
                    <a:lnTo>
                      <a:pt x="5335" y="8336"/>
                    </a:lnTo>
                    <a:lnTo>
                      <a:pt x="977" y="8336"/>
                    </a:lnTo>
                    <a:lnTo>
                      <a:pt x="1167" y="7741"/>
                    </a:lnTo>
                    <a:close/>
                    <a:moveTo>
                      <a:pt x="1953" y="1"/>
                    </a:moveTo>
                    <a:cubicBezTo>
                      <a:pt x="1570" y="1"/>
                      <a:pt x="1213" y="115"/>
                      <a:pt x="913" y="312"/>
                    </a:cubicBezTo>
                    <a:lnTo>
                      <a:pt x="913" y="312"/>
                    </a:lnTo>
                    <a:cubicBezTo>
                      <a:pt x="926" y="311"/>
                      <a:pt x="939" y="311"/>
                      <a:pt x="953" y="311"/>
                    </a:cubicBezTo>
                    <a:lnTo>
                      <a:pt x="5073" y="311"/>
                    </a:lnTo>
                    <a:cubicBezTo>
                      <a:pt x="5406" y="311"/>
                      <a:pt x="5692" y="573"/>
                      <a:pt x="5692" y="930"/>
                    </a:cubicBezTo>
                    <a:lnTo>
                      <a:pt x="5692" y="5693"/>
                    </a:lnTo>
                    <a:cubicBezTo>
                      <a:pt x="5692" y="5836"/>
                      <a:pt x="5573" y="5955"/>
                      <a:pt x="5430" y="5955"/>
                    </a:cubicBezTo>
                    <a:lnTo>
                      <a:pt x="953" y="5955"/>
                    </a:lnTo>
                    <a:cubicBezTo>
                      <a:pt x="595" y="5955"/>
                      <a:pt x="334" y="5693"/>
                      <a:pt x="334" y="5359"/>
                    </a:cubicBezTo>
                    <a:lnTo>
                      <a:pt x="334" y="930"/>
                    </a:lnTo>
                    <a:cubicBezTo>
                      <a:pt x="334" y="921"/>
                      <a:pt x="334" y="913"/>
                      <a:pt x="334" y="905"/>
                    </a:cubicBezTo>
                    <a:lnTo>
                      <a:pt x="334" y="905"/>
                    </a:lnTo>
                    <a:cubicBezTo>
                      <a:pt x="153" y="1196"/>
                      <a:pt x="48" y="1540"/>
                      <a:pt x="48" y="1906"/>
                    </a:cubicBezTo>
                    <a:lnTo>
                      <a:pt x="48" y="5597"/>
                    </a:lnTo>
                    <a:cubicBezTo>
                      <a:pt x="48" y="6097"/>
                      <a:pt x="381" y="6502"/>
                      <a:pt x="834" y="6645"/>
                    </a:cubicBezTo>
                    <a:lnTo>
                      <a:pt x="48" y="9289"/>
                    </a:lnTo>
                    <a:cubicBezTo>
                      <a:pt x="0" y="9408"/>
                      <a:pt x="72" y="9551"/>
                      <a:pt x="214" y="9574"/>
                    </a:cubicBezTo>
                    <a:cubicBezTo>
                      <a:pt x="214" y="9598"/>
                      <a:pt x="238" y="9598"/>
                      <a:pt x="262" y="9598"/>
                    </a:cubicBezTo>
                    <a:cubicBezTo>
                      <a:pt x="381" y="9598"/>
                      <a:pt x="453" y="9527"/>
                      <a:pt x="500" y="9431"/>
                    </a:cubicBezTo>
                    <a:lnTo>
                      <a:pt x="643" y="8931"/>
                    </a:lnTo>
                    <a:lnTo>
                      <a:pt x="5692" y="8931"/>
                    </a:lnTo>
                    <a:lnTo>
                      <a:pt x="5835" y="9431"/>
                    </a:lnTo>
                    <a:cubicBezTo>
                      <a:pt x="5858" y="9527"/>
                      <a:pt x="5954" y="9598"/>
                      <a:pt x="6049" y="9598"/>
                    </a:cubicBezTo>
                    <a:cubicBezTo>
                      <a:pt x="6073" y="9598"/>
                      <a:pt x="6097" y="9598"/>
                      <a:pt x="6120" y="9574"/>
                    </a:cubicBezTo>
                    <a:cubicBezTo>
                      <a:pt x="6240" y="9551"/>
                      <a:pt x="6311" y="9408"/>
                      <a:pt x="6287" y="9289"/>
                    </a:cubicBezTo>
                    <a:lnTo>
                      <a:pt x="5501" y="6645"/>
                    </a:lnTo>
                    <a:cubicBezTo>
                      <a:pt x="5954" y="6502"/>
                      <a:pt x="6287" y="6097"/>
                      <a:pt x="6287" y="5597"/>
                    </a:cubicBezTo>
                    <a:lnTo>
                      <a:pt x="6287" y="1906"/>
                    </a:lnTo>
                    <a:cubicBezTo>
                      <a:pt x="6287" y="858"/>
                      <a:pt x="5430" y="1"/>
                      <a:pt x="4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4"/>
              <p:cNvSpPr/>
              <p:nvPr/>
            </p:nvSpPr>
            <p:spPr>
              <a:xfrm>
                <a:off x="1220450" y="4165800"/>
                <a:ext cx="111375" cy="74425"/>
              </a:xfrm>
              <a:custGeom>
                <a:rect b="b" l="l" r="r" t="t"/>
                <a:pathLst>
                  <a:path extrusionOk="0" h="2977" w="4455">
                    <a:moveTo>
                      <a:pt x="2216" y="595"/>
                    </a:moveTo>
                    <a:lnTo>
                      <a:pt x="596" y="2215"/>
                    </a:lnTo>
                    <a:lnTo>
                      <a:pt x="596" y="595"/>
                    </a:lnTo>
                    <a:close/>
                    <a:moveTo>
                      <a:pt x="3787" y="310"/>
                    </a:moveTo>
                    <a:lnTo>
                      <a:pt x="1692" y="2381"/>
                    </a:lnTo>
                    <a:lnTo>
                      <a:pt x="739" y="2381"/>
                    </a:lnTo>
                    <a:lnTo>
                      <a:pt x="2835" y="310"/>
                    </a:lnTo>
                    <a:close/>
                    <a:moveTo>
                      <a:pt x="3883" y="810"/>
                    </a:moveTo>
                    <a:lnTo>
                      <a:pt x="3883" y="2381"/>
                    </a:lnTo>
                    <a:lnTo>
                      <a:pt x="2311" y="2381"/>
                    </a:lnTo>
                    <a:lnTo>
                      <a:pt x="3883" y="810"/>
                    </a:lnTo>
                    <a:close/>
                    <a:moveTo>
                      <a:pt x="239" y="0"/>
                    </a:moveTo>
                    <a:cubicBezTo>
                      <a:pt x="96" y="0"/>
                      <a:pt x="1" y="95"/>
                      <a:pt x="1" y="238"/>
                    </a:cubicBezTo>
                    <a:lnTo>
                      <a:pt x="1" y="2739"/>
                    </a:lnTo>
                    <a:lnTo>
                      <a:pt x="1" y="2763"/>
                    </a:lnTo>
                    <a:cubicBezTo>
                      <a:pt x="1" y="2763"/>
                      <a:pt x="1" y="2786"/>
                      <a:pt x="1" y="2786"/>
                    </a:cubicBezTo>
                    <a:cubicBezTo>
                      <a:pt x="1" y="2810"/>
                      <a:pt x="1" y="2810"/>
                      <a:pt x="1" y="2810"/>
                    </a:cubicBezTo>
                    <a:cubicBezTo>
                      <a:pt x="1" y="2834"/>
                      <a:pt x="25" y="2834"/>
                      <a:pt x="25" y="2834"/>
                    </a:cubicBezTo>
                    <a:cubicBezTo>
                      <a:pt x="25" y="2834"/>
                      <a:pt x="25" y="2858"/>
                      <a:pt x="25" y="2858"/>
                    </a:cubicBezTo>
                    <a:cubicBezTo>
                      <a:pt x="25" y="2858"/>
                      <a:pt x="25" y="2882"/>
                      <a:pt x="49" y="2882"/>
                    </a:cubicBezTo>
                    <a:cubicBezTo>
                      <a:pt x="49" y="2905"/>
                      <a:pt x="72" y="2905"/>
                      <a:pt x="72" y="2905"/>
                    </a:cubicBezTo>
                    <a:lnTo>
                      <a:pt x="96" y="2929"/>
                    </a:lnTo>
                    <a:cubicBezTo>
                      <a:pt x="120" y="2929"/>
                      <a:pt x="120" y="2929"/>
                      <a:pt x="120" y="2953"/>
                    </a:cubicBezTo>
                    <a:lnTo>
                      <a:pt x="168" y="2953"/>
                    </a:lnTo>
                    <a:cubicBezTo>
                      <a:pt x="168" y="2953"/>
                      <a:pt x="168" y="2977"/>
                      <a:pt x="168" y="2977"/>
                    </a:cubicBezTo>
                    <a:lnTo>
                      <a:pt x="4240" y="2977"/>
                    </a:lnTo>
                    <a:cubicBezTo>
                      <a:pt x="4359" y="2977"/>
                      <a:pt x="4454" y="2882"/>
                      <a:pt x="4454" y="2739"/>
                    </a:cubicBezTo>
                    <a:lnTo>
                      <a:pt x="4454" y="310"/>
                    </a:lnTo>
                    <a:lnTo>
                      <a:pt x="4454" y="238"/>
                    </a:lnTo>
                    <a:cubicBezTo>
                      <a:pt x="4454" y="119"/>
                      <a:pt x="4359" y="0"/>
                      <a:pt x="4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44"/>
              <p:cNvSpPr/>
              <p:nvPr/>
            </p:nvSpPr>
            <p:spPr>
              <a:xfrm>
                <a:off x="1084725" y="4181275"/>
                <a:ext cx="11325" cy="11325"/>
              </a:xfrm>
              <a:custGeom>
                <a:rect b="b" l="l" r="r" t="t"/>
                <a:pathLst>
                  <a:path extrusionOk="0" h="453" w="453">
                    <a:moveTo>
                      <a:pt x="238" y="0"/>
                    </a:moveTo>
                    <a:cubicBezTo>
                      <a:pt x="167" y="0"/>
                      <a:pt x="119" y="24"/>
                      <a:pt x="72" y="72"/>
                    </a:cubicBezTo>
                    <a:cubicBezTo>
                      <a:pt x="24" y="119"/>
                      <a:pt x="0" y="167"/>
                      <a:pt x="0" y="238"/>
                    </a:cubicBezTo>
                    <a:cubicBezTo>
                      <a:pt x="0" y="286"/>
                      <a:pt x="24" y="357"/>
                      <a:pt x="72" y="405"/>
                    </a:cubicBezTo>
                    <a:cubicBezTo>
                      <a:pt x="119" y="429"/>
                      <a:pt x="167" y="453"/>
                      <a:pt x="238" y="453"/>
                    </a:cubicBezTo>
                    <a:cubicBezTo>
                      <a:pt x="286" y="453"/>
                      <a:pt x="357" y="429"/>
                      <a:pt x="405" y="405"/>
                    </a:cubicBezTo>
                    <a:cubicBezTo>
                      <a:pt x="429" y="357"/>
                      <a:pt x="453" y="286"/>
                      <a:pt x="453" y="238"/>
                    </a:cubicBezTo>
                    <a:cubicBezTo>
                      <a:pt x="453" y="167"/>
                      <a:pt x="429" y="119"/>
                      <a:pt x="405" y="72"/>
                    </a:cubicBezTo>
                    <a:cubicBezTo>
                      <a:pt x="357" y="24"/>
                      <a:pt x="286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07" name="Google Shape;1007;p44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4818" r="14818" t="0"/>
          <a:stretch/>
        </p:blipFill>
        <p:spPr>
          <a:xfrm>
            <a:off x="4830350" y="1405450"/>
            <a:ext cx="3001500" cy="28461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45"/>
          <p:cNvSpPr/>
          <p:nvPr/>
        </p:nvSpPr>
        <p:spPr>
          <a:xfrm flipH="1">
            <a:off x="5398900" y="1354400"/>
            <a:ext cx="1071000" cy="775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45"/>
          <p:cNvSpPr/>
          <p:nvPr/>
        </p:nvSpPr>
        <p:spPr>
          <a:xfrm flipH="1">
            <a:off x="5397075" y="3015725"/>
            <a:ext cx="1076400" cy="847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45"/>
          <p:cNvSpPr/>
          <p:nvPr/>
        </p:nvSpPr>
        <p:spPr>
          <a:xfrm flipH="1">
            <a:off x="2295675" y="1378800"/>
            <a:ext cx="1071000" cy="775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016" name="Google Shape;1016;p45"/>
          <p:cNvSpPr txBox="1"/>
          <p:nvPr>
            <p:ph idx="1" type="subTitle"/>
          </p:nvPr>
        </p:nvSpPr>
        <p:spPr>
          <a:xfrm>
            <a:off x="1483038" y="2298775"/>
            <a:ext cx="2674500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</a:t>
            </a:r>
            <a:r>
              <a:rPr lang="en"/>
              <a:t> Signal Priority (TSP)</a:t>
            </a:r>
            <a:endParaRPr/>
          </a:p>
        </p:txBody>
      </p:sp>
      <p:sp>
        <p:nvSpPr>
          <p:cNvPr id="1017" name="Google Shape;1017;p45"/>
          <p:cNvSpPr txBox="1"/>
          <p:nvPr>
            <p:ph idx="5" type="subTitle"/>
          </p:nvPr>
        </p:nvSpPr>
        <p:spPr>
          <a:xfrm>
            <a:off x="4766200" y="2241232"/>
            <a:ext cx="2336400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Door operation</a:t>
            </a:r>
            <a:endParaRPr/>
          </a:p>
        </p:txBody>
      </p:sp>
      <p:sp>
        <p:nvSpPr>
          <p:cNvPr id="1018" name="Google Shape;1018;p45"/>
          <p:cNvSpPr txBox="1"/>
          <p:nvPr>
            <p:ph idx="6" type="subTitle"/>
          </p:nvPr>
        </p:nvSpPr>
        <p:spPr>
          <a:xfrm>
            <a:off x="4292800" y="4037500"/>
            <a:ext cx="3283200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Membership Promotion</a:t>
            </a:r>
            <a:endParaRPr/>
          </a:p>
        </p:txBody>
      </p:sp>
      <p:grpSp>
        <p:nvGrpSpPr>
          <p:cNvPr id="1019" name="Google Shape;1019;p45"/>
          <p:cNvGrpSpPr/>
          <p:nvPr/>
        </p:nvGrpSpPr>
        <p:grpSpPr>
          <a:xfrm>
            <a:off x="2462989" y="1515450"/>
            <a:ext cx="714583" cy="502487"/>
            <a:chOff x="1613400" y="3220950"/>
            <a:chExt cx="381050" cy="267950"/>
          </a:xfrm>
        </p:grpSpPr>
        <p:sp>
          <p:nvSpPr>
            <p:cNvPr id="1020" name="Google Shape;1020;p45"/>
            <p:cNvSpPr/>
            <p:nvPr/>
          </p:nvSpPr>
          <p:spPr>
            <a:xfrm>
              <a:off x="1613400" y="3220950"/>
              <a:ext cx="381050" cy="267950"/>
            </a:xfrm>
            <a:custGeom>
              <a:rect b="b" l="l" r="r" t="t"/>
              <a:pathLst>
                <a:path extrusionOk="0" h="10718" w="15242">
                  <a:moveTo>
                    <a:pt x="10193" y="667"/>
                  </a:moveTo>
                  <a:cubicBezTo>
                    <a:pt x="10907" y="810"/>
                    <a:pt x="11598" y="1096"/>
                    <a:pt x="12193" y="1501"/>
                  </a:cubicBezTo>
                  <a:lnTo>
                    <a:pt x="10193" y="3525"/>
                  </a:lnTo>
                  <a:lnTo>
                    <a:pt x="10193" y="667"/>
                  </a:lnTo>
                  <a:close/>
                  <a:moveTo>
                    <a:pt x="12670" y="1858"/>
                  </a:moveTo>
                  <a:cubicBezTo>
                    <a:pt x="12908" y="2049"/>
                    <a:pt x="13122" y="2263"/>
                    <a:pt x="13337" y="2501"/>
                  </a:cubicBezTo>
                  <a:lnTo>
                    <a:pt x="11074" y="4740"/>
                  </a:lnTo>
                  <a:lnTo>
                    <a:pt x="10860" y="4740"/>
                  </a:lnTo>
                  <a:cubicBezTo>
                    <a:pt x="10844" y="4741"/>
                    <a:pt x="10828" y="4742"/>
                    <a:pt x="10811" y="4742"/>
                  </a:cubicBezTo>
                  <a:cubicBezTo>
                    <a:pt x="10601" y="4742"/>
                    <a:pt x="10325" y="4610"/>
                    <a:pt x="10193" y="4478"/>
                  </a:cubicBezTo>
                  <a:lnTo>
                    <a:pt x="10193" y="4335"/>
                  </a:lnTo>
                  <a:lnTo>
                    <a:pt x="12670" y="1858"/>
                  </a:lnTo>
                  <a:close/>
                  <a:moveTo>
                    <a:pt x="4525" y="2716"/>
                  </a:moveTo>
                  <a:lnTo>
                    <a:pt x="4525" y="4478"/>
                  </a:lnTo>
                  <a:cubicBezTo>
                    <a:pt x="4525" y="4621"/>
                    <a:pt x="4406" y="4764"/>
                    <a:pt x="4239" y="4764"/>
                  </a:cubicBezTo>
                  <a:lnTo>
                    <a:pt x="2477" y="4764"/>
                  </a:lnTo>
                  <a:lnTo>
                    <a:pt x="4525" y="2716"/>
                  </a:lnTo>
                  <a:close/>
                  <a:moveTo>
                    <a:pt x="13694" y="2954"/>
                  </a:moveTo>
                  <a:cubicBezTo>
                    <a:pt x="14075" y="3478"/>
                    <a:pt x="14384" y="4097"/>
                    <a:pt x="14551" y="4764"/>
                  </a:cubicBezTo>
                  <a:lnTo>
                    <a:pt x="11884" y="4764"/>
                  </a:lnTo>
                  <a:lnTo>
                    <a:pt x="13694" y="2954"/>
                  </a:lnTo>
                  <a:close/>
                  <a:moveTo>
                    <a:pt x="4239" y="8026"/>
                  </a:moveTo>
                  <a:cubicBezTo>
                    <a:pt x="4120" y="8360"/>
                    <a:pt x="3787" y="8598"/>
                    <a:pt x="3430" y="8598"/>
                  </a:cubicBezTo>
                  <a:cubicBezTo>
                    <a:pt x="3049" y="8598"/>
                    <a:pt x="2739" y="8360"/>
                    <a:pt x="2620" y="8026"/>
                  </a:cubicBezTo>
                  <a:close/>
                  <a:moveTo>
                    <a:pt x="8478" y="8026"/>
                  </a:moveTo>
                  <a:cubicBezTo>
                    <a:pt x="8359" y="8360"/>
                    <a:pt x="8050" y="8598"/>
                    <a:pt x="7693" y="8598"/>
                  </a:cubicBezTo>
                  <a:cubicBezTo>
                    <a:pt x="7312" y="8598"/>
                    <a:pt x="7002" y="8360"/>
                    <a:pt x="6883" y="8026"/>
                  </a:cubicBezTo>
                  <a:close/>
                  <a:moveTo>
                    <a:pt x="12741" y="8026"/>
                  </a:moveTo>
                  <a:cubicBezTo>
                    <a:pt x="12622" y="8360"/>
                    <a:pt x="12313" y="8598"/>
                    <a:pt x="11932" y="8598"/>
                  </a:cubicBezTo>
                  <a:cubicBezTo>
                    <a:pt x="11574" y="8598"/>
                    <a:pt x="11265" y="8360"/>
                    <a:pt x="11146" y="8026"/>
                  </a:cubicBezTo>
                  <a:close/>
                  <a:moveTo>
                    <a:pt x="6335" y="8026"/>
                  </a:moveTo>
                  <a:cubicBezTo>
                    <a:pt x="6383" y="8240"/>
                    <a:pt x="6478" y="8455"/>
                    <a:pt x="6621" y="8621"/>
                  </a:cubicBezTo>
                  <a:lnTo>
                    <a:pt x="4501" y="8621"/>
                  </a:lnTo>
                  <a:cubicBezTo>
                    <a:pt x="4644" y="8455"/>
                    <a:pt x="4740" y="8240"/>
                    <a:pt x="4763" y="8026"/>
                  </a:cubicBezTo>
                  <a:close/>
                  <a:moveTo>
                    <a:pt x="10598" y="8026"/>
                  </a:moveTo>
                  <a:cubicBezTo>
                    <a:pt x="10646" y="8240"/>
                    <a:pt x="10741" y="8455"/>
                    <a:pt x="10860" y="8621"/>
                  </a:cubicBezTo>
                  <a:lnTo>
                    <a:pt x="8764" y="8621"/>
                  </a:lnTo>
                  <a:cubicBezTo>
                    <a:pt x="8883" y="8455"/>
                    <a:pt x="8979" y="8240"/>
                    <a:pt x="9026" y="8026"/>
                  </a:cubicBezTo>
                  <a:close/>
                  <a:moveTo>
                    <a:pt x="929" y="1"/>
                  </a:moveTo>
                  <a:cubicBezTo>
                    <a:pt x="763" y="1"/>
                    <a:pt x="643" y="120"/>
                    <a:pt x="643" y="286"/>
                  </a:cubicBezTo>
                  <a:cubicBezTo>
                    <a:pt x="643" y="453"/>
                    <a:pt x="763" y="596"/>
                    <a:pt x="929" y="596"/>
                  </a:cubicBezTo>
                  <a:lnTo>
                    <a:pt x="2858" y="596"/>
                  </a:lnTo>
                  <a:lnTo>
                    <a:pt x="715" y="2811"/>
                  </a:lnTo>
                  <a:cubicBezTo>
                    <a:pt x="620" y="2930"/>
                    <a:pt x="620" y="3120"/>
                    <a:pt x="715" y="3239"/>
                  </a:cubicBezTo>
                  <a:cubicBezTo>
                    <a:pt x="786" y="3287"/>
                    <a:pt x="858" y="3335"/>
                    <a:pt x="929" y="3335"/>
                  </a:cubicBezTo>
                  <a:cubicBezTo>
                    <a:pt x="1001" y="3335"/>
                    <a:pt x="1072" y="3287"/>
                    <a:pt x="1120" y="3239"/>
                  </a:cubicBezTo>
                  <a:lnTo>
                    <a:pt x="3668" y="572"/>
                  </a:lnTo>
                  <a:lnTo>
                    <a:pt x="4239" y="572"/>
                  </a:lnTo>
                  <a:lnTo>
                    <a:pt x="4239" y="1763"/>
                  </a:lnTo>
                  <a:lnTo>
                    <a:pt x="1239" y="4764"/>
                  </a:lnTo>
                  <a:lnTo>
                    <a:pt x="763" y="4764"/>
                  </a:lnTo>
                  <a:cubicBezTo>
                    <a:pt x="620" y="4764"/>
                    <a:pt x="477" y="4883"/>
                    <a:pt x="477" y="5049"/>
                  </a:cubicBezTo>
                  <a:cubicBezTo>
                    <a:pt x="477" y="5216"/>
                    <a:pt x="620" y="5359"/>
                    <a:pt x="763" y="5359"/>
                  </a:cubicBezTo>
                  <a:lnTo>
                    <a:pt x="4263" y="5359"/>
                  </a:lnTo>
                  <a:cubicBezTo>
                    <a:pt x="4740" y="5359"/>
                    <a:pt x="5121" y="4978"/>
                    <a:pt x="5121" y="4502"/>
                  </a:cubicBezTo>
                  <a:lnTo>
                    <a:pt x="5121" y="596"/>
                  </a:lnTo>
                  <a:lnTo>
                    <a:pt x="9026" y="596"/>
                  </a:lnTo>
                  <a:cubicBezTo>
                    <a:pt x="9217" y="596"/>
                    <a:pt x="9407" y="596"/>
                    <a:pt x="9574" y="620"/>
                  </a:cubicBezTo>
                  <a:lnTo>
                    <a:pt x="9574" y="4502"/>
                  </a:lnTo>
                  <a:cubicBezTo>
                    <a:pt x="9574" y="4978"/>
                    <a:pt x="9955" y="5335"/>
                    <a:pt x="10431" y="5335"/>
                  </a:cubicBezTo>
                  <a:lnTo>
                    <a:pt x="14551" y="5335"/>
                  </a:lnTo>
                  <a:cubicBezTo>
                    <a:pt x="14623" y="5645"/>
                    <a:pt x="14646" y="5978"/>
                    <a:pt x="14646" y="6311"/>
                  </a:cubicBezTo>
                  <a:lnTo>
                    <a:pt x="14646" y="6740"/>
                  </a:lnTo>
                  <a:cubicBezTo>
                    <a:pt x="14646" y="7121"/>
                    <a:pt x="14337" y="7431"/>
                    <a:pt x="13932" y="7431"/>
                  </a:cubicBezTo>
                  <a:lnTo>
                    <a:pt x="310" y="7431"/>
                  </a:lnTo>
                  <a:cubicBezTo>
                    <a:pt x="143" y="7431"/>
                    <a:pt x="0" y="7574"/>
                    <a:pt x="0" y="7740"/>
                  </a:cubicBezTo>
                  <a:cubicBezTo>
                    <a:pt x="0" y="7907"/>
                    <a:pt x="143" y="8026"/>
                    <a:pt x="310" y="8026"/>
                  </a:cubicBezTo>
                  <a:lnTo>
                    <a:pt x="2168" y="8026"/>
                  </a:lnTo>
                  <a:cubicBezTo>
                    <a:pt x="2215" y="8240"/>
                    <a:pt x="2310" y="8455"/>
                    <a:pt x="2430" y="8621"/>
                  </a:cubicBezTo>
                  <a:lnTo>
                    <a:pt x="1239" y="8621"/>
                  </a:lnTo>
                  <a:cubicBezTo>
                    <a:pt x="1072" y="8621"/>
                    <a:pt x="953" y="8741"/>
                    <a:pt x="953" y="8907"/>
                  </a:cubicBezTo>
                  <a:lnTo>
                    <a:pt x="953" y="10431"/>
                  </a:lnTo>
                  <a:cubicBezTo>
                    <a:pt x="953" y="10574"/>
                    <a:pt x="1072" y="10717"/>
                    <a:pt x="1239" y="10717"/>
                  </a:cubicBezTo>
                  <a:lnTo>
                    <a:pt x="7240" y="10717"/>
                  </a:lnTo>
                  <a:cubicBezTo>
                    <a:pt x="7407" y="10717"/>
                    <a:pt x="7526" y="10574"/>
                    <a:pt x="7526" y="10408"/>
                  </a:cubicBezTo>
                  <a:cubicBezTo>
                    <a:pt x="7526" y="10241"/>
                    <a:pt x="7407" y="10122"/>
                    <a:pt x="7240" y="10122"/>
                  </a:cubicBezTo>
                  <a:lnTo>
                    <a:pt x="1548" y="10122"/>
                  </a:lnTo>
                  <a:lnTo>
                    <a:pt x="1548" y="9217"/>
                  </a:lnTo>
                  <a:lnTo>
                    <a:pt x="14956" y="9217"/>
                  </a:lnTo>
                  <a:lnTo>
                    <a:pt x="14956" y="10122"/>
                  </a:lnTo>
                  <a:lnTo>
                    <a:pt x="9383" y="10122"/>
                  </a:lnTo>
                  <a:cubicBezTo>
                    <a:pt x="9217" y="10146"/>
                    <a:pt x="9098" y="10265"/>
                    <a:pt x="9098" y="10431"/>
                  </a:cubicBezTo>
                  <a:cubicBezTo>
                    <a:pt x="9098" y="10574"/>
                    <a:pt x="9217" y="10717"/>
                    <a:pt x="9383" y="10717"/>
                  </a:cubicBezTo>
                  <a:lnTo>
                    <a:pt x="15051" y="10717"/>
                  </a:lnTo>
                  <a:cubicBezTo>
                    <a:pt x="15194" y="10717"/>
                    <a:pt x="15242" y="10431"/>
                    <a:pt x="15242" y="10431"/>
                  </a:cubicBezTo>
                  <a:lnTo>
                    <a:pt x="15242" y="8907"/>
                  </a:lnTo>
                  <a:cubicBezTo>
                    <a:pt x="15242" y="8764"/>
                    <a:pt x="15123" y="8621"/>
                    <a:pt x="14956" y="8621"/>
                  </a:cubicBezTo>
                  <a:lnTo>
                    <a:pt x="12860" y="8621"/>
                  </a:lnTo>
                  <a:cubicBezTo>
                    <a:pt x="13003" y="8455"/>
                    <a:pt x="13098" y="8240"/>
                    <a:pt x="13122" y="8026"/>
                  </a:cubicBezTo>
                  <a:lnTo>
                    <a:pt x="13908" y="8026"/>
                  </a:lnTo>
                  <a:cubicBezTo>
                    <a:pt x="14646" y="8026"/>
                    <a:pt x="15242" y="7431"/>
                    <a:pt x="15242" y="6693"/>
                  </a:cubicBezTo>
                  <a:lnTo>
                    <a:pt x="15242" y="6502"/>
                  </a:lnTo>
                  <a:cubicBezTo>
                    <a:pt x="15242" y="5454"/>
                    <a:pt x="15004" y="4383"/>
                    <a:pt x="14503" y="3454"/>
                  </a:cubicBezTo>
                  <a:cubicBezTo>
                    <a:pt x="13313" y="1239"/>
                    <a:pt x="11217" y="1"/>
                    <a:pt x="890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1764025" y="3250725"/>
              <a:ext cx="59550" cy="133975"/>
            </a:xfrm>
            <a:custGeom>
              <a:rect b="b" l="l" r="r" t="t"/>
              <a:pathLst>
                <a:path extrusionOk="0" h="5359" w="2382">
                  <a:moveTo>
                    <a:pt x="1501" y="572"/>
                  </a:moveTo>
                  <a:cubicBezTo>
                    <a:pt x="1644" y="572"/>
                    <a:pt x="1787" y="715"/>
                    <a:pt x="1787" y="858"/>
                  </a:cubicBezTo>
                  <a:lnTo>
                    <a:pt x="1787" y="2382"/>
                  </a:lnTo>
                  <a:lnTo>
                    <a:pt x="1453" y="2382"/>
                  </a:lnTo>
                  <a:cubicBezTo>
                    <a:pt x="1287" y="2382"/>
                    <a:pt x="1144" y="2501"/>
                    <a:pt x="1144" y="2668"/>
                  </a:cubicBezTo>
                  <a:cubicBezTo>
                    <a:pt x="1144" y="2834"/>
                    <a:pt x="1287" y="2977"/>
                    <a:pt x="1453" y="2977"/>
                  </a:cubicBezTo>
                  <a:lnTo>
                    <a:pt x="1787" y="2977"/>
                  </a:lnTo>
                  <a:lnTo>
                    <a:pt x="1787" y="4477"/>
                  </a:lnTo>
                  <a:cubicBezTo>
                    <a:pt x="1787" y="4620"/>
                    <a:pt x="1644" y="4763"/>
                    <a:pt x="1501" y="4763"/>
                  </a:cubicBezTo>
                  <a:lnTo>
                    <a:pt x="858" y="4763"/>
                  </a:lnTo>
                  <a:cubicBezTo>
                    <a:pt x="715" y="4763"/>
                    <a:pt x="596" y="4620"/>
                    <a:pt x="596" y="4477"/>
                  </a:cubicBezTo>
                  <a:lnTo>
                    <a:pt x="596" y="858"/>
                  </a:lnTo>
                  <a:cubicBezTo>
                    <a:pt x="596" y="715"/>
                    <a:pt x="715" y="572"/>
                    <a:pt x="858" y="572"/>
                  </a:cubicBezTo>
                  <a:close/>
                  <a:moveTo>
                    <a:pt x="834" y="0"/>
                  </a:moveTo>
                  <a:cubicBezTo>
                    <a:pt x="358" y="0"/>
                    <a:pt x="1" y="358"/>
                    <a:pt x="1" y="834"/>
                  </a:cubicBezTo>
                  <a:lnTo>
                    <a:pt x="1" y="4501"/>
                  </a:lnTo>
                  <a:cubicBezTo>
                    <a:pt x="1" y="4978"/>
                    <a:pt x="358" y="5359"/>
                    <a:pt x="834" y="5359"/>
                  </a:cubicBezTo>
                  <a:lnTo>
                    <a:pt x="1525" y="5359"/>
                  </a:lnTo>
                  <a:cubicBezTo>
                    <a:pt x="2001" y="5359"/>
                    <a:pt x="2382" y="4978"/>
                    <a:pt x="2382" y="4501"/>
                  </a:cubicBezTo>
                  <a:lnTo>
                    <a:pt x="2382" y="834"/>
                  </a:lnTo>
                  <a:cubicBezTo>
                    <a:pt x="2382" y="358"/>
                    <a:pt x="2001" y="0"/>
                    <a:pt x="152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1809275" y="3474575"/>
              <a:ext cx="13725" cy="14325"/>
            </a:xfrm>
            <a:custGeom>
              <a:rect b="b" l="l" r="r" t="t"/>
              <a:pathLst>
                <a:path extrusionOk="0" h="573" w="549">
                  <a:moveTo>
                    <a:pt x="262" y="1"/>
                  </a:moveTo>
                  <a:cubicBezTo>
                    <a:pt x="191" y="1"/>
                    <a:pt x="120" y="24"/>
                    <a:pt x="72" y="72"/>
                  </a:cubicBezTo>
                  <a:cubicBezTo>
                    <a:pt x="24" y="143"/>
                    <a:pt x="0" y="215"/>
                    <a:pt x="0" y="286"/>
                  </a:cubicBezTo>
                  <a:cubicBezTo>
                    <a:pt x="0" y="358"/>
                    <a:pt x="24" y="429"/>
                    <a:pt x="72" y="477"/>
                  </a:cubicBezTo>
                  <a:cubicBezTo>
                    <a:pt x="120" y="525"/>
                    <a:pt x="191" y="572"/>
                    <a:pt x="262" y="572"/>
                  </a:cubicBezTo>
                  <a:cubicBezTo>
                    <a:pt x="358" y="572"/>
                    <a:pt x="429" y="525"/>
                    <a:pt x="477" y="477"/>
                  </a:cubicBezTo>
                  <a:cubicBezTo>
                    <a:pt x="524" y="429"/>
                    <a:pt x="548" y="358"/>
                    <a:pt x="548" y="286"/>
                  </a:cubicBezTo>
                  <a:cubicBezTo>
                    <a:pt x="548" y="215"/>
                    <a:pt x="524" y="143"/>
                    <a:pt x="477" y="72"/>
                  </a:cubicBezTo>
                  <a:cubicBezTo>
                    <a:pt x="429" y="24"/>
                    <a:pt x="358" y="1"/>
                    <a:pt x="2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" name="Google Shape;1023;p45"/>
          <p:cNvGrpSpPr/>
          <p:nvPr/>
        </p:nvGrpSpPr>
        <p:grpSpPr>
          <a:xfrm>
            <a:off x="5676302" y="3145177"/>
            <a:ext cx="516715" cy="588888"/>
            <a:chOff x="6067544" y="1636025"/>
            <a:chExt cx="542141" cy="501394"/>
          </a:xfrm>
        </p:grpSpPr>
        <p:sp>
          <p:nvSpPr>
            <p:cNvPr id="1024" name="Google Shape;1024;p45"/>
            <p:cNvSpPr/>
            <p:nvPr/>
          </p:nvSpPr>
          <p:spPr>
            <a:xfrm>
              <a:off x="6067544" y="1636025"/>
              <a:ext cx="542141" cy="501394"/>
            </a:xfrm>
            <a:custGeom>
              <a:rect b="b" l="l" r="r" t="t"/>
              <a:pathLst>
                <a:path extrusionOk="0" h="11013" w="11908">
                  <a:moveTo>
                    <a:pt x="9193" y="535"/>
                  </a:moveTo>
                  <a:lnTo>
                    <a:pt x="10122" y="2130"/>
                  </a:lnTo>
                  <a:cubicBezTo>
                    <a:pt x="10050" y="2202"/>
                    <a:pt x="9979" y="2297"/>
                    <a:pt x="9931" y="2392"/>
                  </a:cubicBezTo>
                  <a:lnTo>
                    <a:pt x="5978" y="2392"/>
                  </a:lnTo>
                  <a:lnTo>
                    <a:pt x="9193" y="535"/>
                  </a:lnTo>
                  <a:close/>
                  <a:moveTo>
                    <a:pt x="5835" y="8655"/>
                  </a:moveTo>
                  <a:lnTo>
                    <a:pt x="2644" y="10513"/>
                  </a:lnTo>
                  <a:lnTo>
                    <a:pt x="1715" y="8917"/>
                  </a:lnTo>
                  <a:cubicBezTo>
                    <a:pt x="1787" y="8846"/>
                    <a:pt x="1858" y="8750"/>
                    <a:pt x="1906" y="8655"/>
                  </a:cubicBezTo>
                  <a:close/>
                  <a:moveTo>
                    <a:pt x="9432" y="1"/>
                  </a:moveTo>
                  <a:cubicBezTo>
                    <a:pt x="9391" y="1"/>
                    <a:pt x="9346" y="18"/>
                    <a:pt x="9312" y="34"/>
                  </a:cubicBezTo>
                  <a:lnTo>
                    <a:pt x="5097" y="2392"/>
                  </a:lnTo>
                  <a:lnTo>
                    <a:pt x="239" y="2392"/>
                  </a:lnTo>
                  <a:cubicBezTo>
                    <a:pt x="96" y="2392"/>
                    <a:pt x="0" y="2487"/>
                    <a:pt x="0" y="2630"/>
                  </a:cubicBezTo>
                  <a:lnTo>
                    <a:pt x="0" y="4821"/>
                  </a:lnTo>
                  <a:cubicBezTo>
                    <a:pt x="0" y="4964"/>
                    <a:pt x="119" y="5083"/>
                    <a:pt x="239" y="5083"/>
                  </a:cubicBezTo>
                  <a:lnTo>
                    <a:pt x="262" y="5083"/>
                  </a:lnTo>
                  <a:cubicBezTo>
                    <a:pt x="501" y="5083"/>
                    <a:pt x="691" y="5274"/>
                    <a:pt x="691" y="5512"/>
                  </a:cubicBezTo>
                  <a:cubicBezTo>
                    <a:pt x="691" y="5774"/>
                    <a:pt x="501" y="5964"/>
                    <a:pt x="262" y="5964"/>
                  </a:cubicBezTo>
                  <a:lnTo>
                    <a:pt x="239" y="5964"/>
                  </a:lnTo>
                  <a:cubicBezTo>
                    <a:pt x="119" y="5964"/>
                    <a:pt x="0" y="6083"/>
                    <a:pt x="0" y="6202"/>
                  </a:cubicBezTo>
                  <a:lnTo>
                    <a:pt x="0" y="8417"/>
                  </a:lnTo>
                  <a:cubicBezTo>
                    <a:pt x="0" y="8417"/>
                    <a:pt x="239" y="8631"/>
                    <a:pt x="358" y="8655"/>
                  </a:cubicBezTo>
                  <a:lnTo>
                    <a:pt x="1310" y="8655"/>
                  </a:lnTo>
                  <a:cubicBezTo>
                    <a:pt x="1191" y="8703"/>
                    <a:pt x="1167" y="8846"/>
                    <a:pt x="1215" y="8965"/>
                  </a:cubicBezTo>
                  <a:lnTo>
                    <a:pt x="2358" y="10918"/>
                  </a:lnTo>
                  <a:cubicBezTo>
                    <a:pt x="2382" y="10989"/>
                    <a:pt x="2477" y="11013"/>
                    <a:pt x="2549" y="11013"/>
                  </a:cubicBezTo>
                  <a:cubicBezTo>
                    <a:pt x="2596" y="11013"/>
                    <a:pt x="2620" y="11013"/>
                    <a:pt x="2668" y="10989"/>
                  </a:cubicBezTo>
                  <a:lnTo>
                    <a:pt x="6740" y="8631"/>
                  </a:lnTo>
                  <a:lnTo>
                    <a:pt x="8145" y="8631"/>
                  </a:lnTo>
                  <a:cubicBezTo>
                    <a:pt x="8264" y="8631"/>
                    <a:pt x="8383" y="8536"/>
                    <a:pt x="8383" y="8417"/>
                  </a:cubicBezTo>
                  <a:cubicBezTo>
                    <a:pt x="8383" y="8274"/>
                    <a:pt x="8145" y="8036"/>
                    <a:pt x="8145" y="8036"/>
                  </a:cubicBezTo>
                  <a:lnTo>
                    <a:pt x="596" y="8036"/>
                  </a:lnTo>
                  <a:lnTo>
                    <a:pt x="596" y="6202"/>
                  </a:lnTo>
                  <a:cubicBezTo>
                    <a:pt x="977" y="6107"/>
                    <a:pt x="1239" y="5774"/>
                    <a:pt x="1239" y="5369"/>
                  </a:cubicBezTo>
                  <a:cubicBezTo>
                    <a:pt x="1239" y="4964"/>
                    <a:pt x="953" y="4631"/>
                    <a:pt x="596" y="4535"/>
                  </a:cubicBezTo>
                  <a:lnTo>
                    <a:pt x="596" y="2702"/>
                  </a:lnTo>
                  <a:lnTo>
                    <a:pt x="11312" y="2702"/>
                  </a:lnTo>
                  <a:lnTo>
                    <a:pt x="11312" y="4702"/>
                  </a:lnTo>
                  <a:cubicBezTo>
                    <a:pt x="11312" y="4702"/>
                    <a:pt x="10622" y="5131"/>
                    <a:pt x="10622" y="5512"/>
                  </a:cubicBezTo>
                  <a:cubicBezTo>
                    <a:pt x="10622" y="5917"/>
                    <a:pt x="10884" y="6250"/>
                    <a:pt x="11312" y="6345"/>
                  </a:cubicBezTo>
                  <a:lnTo>
                    <a:pt x="11312" y="8060"/>
                  </a:lnTo>
                  <a:lnTo>
                    <a:pt x="10193" y="8060"/>
                  </a:lnTo>
                  <a:cubicBezTo>
                    <a:pt x="10050" y="8179"/>
                    <a:pt x="9955" y="8274"/>
                    <a:pt x="9955" y="8417"/>
                  </a:cubicBezTo>
                  <a:cubicBezTo>
                    <a:pt x="9955" y="8536"/>
                    <a:pt x="10050" y="8631"/>
                    <a:pt x="10193" y="8655"/>
                  </a:cubicBezTo>
                  <a:lnTo>
                    <a:pt x="11479" y="8655"/>
                  </a:lnTo>
                  <a:cubicBezTo>
                    <a:pt x="11598" y="8631"/>
                    <a:pt x="11693" y="8536"/>
                    <a:pt x="11908" y="8417"/>
                  </a:cubicBezTo>
                  <a:lnTo>
                    <a:pt x="11908" y="6155"/>
                  </a:lnTo>
                  <a:cubicBezTo>
                    <a:pt x="11693" y="6036"/>
                    <a:pt x="11598" y="5917"/>
                    <a:pt x="11479" y="5917"/>
                  </a:cubicBezTo>
                  <a:cubicBezTo>
                    <a:pt x="11241" y="5917"/>
                    <a:pt x="11050" y="5750"/>
                    <a:pt x="11050" y="5512"/>
                  </a:cubicBezTo>
                  <a:cubicBezTo>
                    <a:pt x="11074" y="5297"/>
                    <a:pt x="11241" y="5107"/>
                    <a:pt x="11479" y="5107"/>
                  </a:cubicBezTo>
                  <a:cubicBezTo>
                    <a:pt x="11598" y="5107"/>
                    <a:pt x="11908" y="4893"/>
                    <a:pt x="11908" y="4893"/>
                  </a:cubicBezTo>
                  <a:lnTo>
                    <a:pt x="11908" y="2606"/>
                  </a:lnTo>
                  <a:cubicBezTo>
                    <a:pt x="11908" y="2487"/>
                    <a:pt x="11812" y="2392"/>
                    <a:pt x="11693" y="2392"/>
                  </a:cubicBezTo>
                  <a:lnTo>
                    <a:pt x="10693" y="2392"/>
                  </a:lnTo>
                  <a:cubicBezTo>
                    <a:pt x="10693" y="2392"/>
                    <a:pt x="10693" y="2392"/>
                    <a:pt x="10693" y="2368"/>
                  </a:cubicBezTo>
                  <a:cubicBezTo>
                    <a:pt x="10812" y="2321"/>
                    <a:pt x="10860" y="2178"/>
                    <a:pt x="10788" y="2059"/>
                  </a:cubicBezTo>
                  <a:lnTo>
                    <a:pt x="9621" y="106"/>
                  </a:lnTo>
                  <a:cubicBezTo>
                    <a:pt x="9598" y="58"/>
                    <a:pt x="9550" y="11"/>
                    <a:pt x="9479" y="11"/>
                  </a:cubicBezTo>
                  <a:cubicBezTo>
                    <a:pt x="9465" y="4"/>
                    <a:pt x="9449" y="1"/>
                    <a:pt x="943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6325599" y="1817541"/>
              <a:ext cx="27134" cy="151834"/>
            </a:xfrm>
            <a:custGeom>
              <a:rect b="b" l="l" r="r" t="t"/>
              <a:pathLst>
                <a:path extrusionOk="0" h="3335" w="596">
                  <a:moveTo>
                    <a:pt x="262" y="1"/>
                  </a:moveTo>
                  <a:cubicBezTo>
                    <a:pt x="119" y="1"/>
                    <a:pt x="24" y="96"/>
                    <a:pt x="24" y="215"/>
                  </a:cubicBezTo>
                  <a:lnTo>
                    <a:pt x="0" y="215"/>
                  </a:lnTo>
                  <a:lnTo>
                    <a:pt x="0" y="3120"/>
                  </a:lnTo>
                  <a:cubicBezTo>
                    <a:pt x="24" y="3239"/>
                    <a:pt x="119" y="3335"/>
                    <a:pt x="262" y="3335"/>
                  </a:cubicBezTo>
                  <a:cubicBezTo>
                    <a:pt x="381" y="3335"/>
                    <a:pt x="477" y="3239"/>
                    <a:pt x="596" y="3120"/>
                  </a:cubicBezTo>
                  <a:lnTo>
                    <a:pt x="596" y="215"/>
                  </a:lnTo>
                  <a:cubicBezTo>
                    <a:pt x="477" y="96"/>
                    <a:pt x="381" y="1"/>
                    <a:pt x="26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6374360" y="1812123"/>
              <a:ext cx="156205" cy="162670"/>
            </a:xfrm>
            <a:custGeom>
              <a:rect b="b" l="l" r="r" t="t"/>
              <a:pathLst>
                <a:path extrusionOk="0" h="3573" w="3431">
                  <a:moveTo>
                    <a:pt x="1596" y="524"/>
                  </a:moveTo>
                  <a:cubicBezTo>
                    <a:pt x="2311" y="572"/>
                    <a:pt x="2882" y="1120"/>
                    <a:pt x="3002" y="1810"/>
                  </a:cubicBezTo>
                  <a:lnTo>
                    <a:pt x="1739" y="1810"/>
                  </a:lnTo>
                  <a:cubicBezTo>
                    <a:pt x="1668" y="1810"/>
                    <a:pt x="1596" y="1739"/>
                    <a:pt x="1596" y="1644"/>
                  </a:cubicBezTo>
                  <a:lnTo>
                    <a:pt x="1596" y="524"/>
                  </a:lnTo>
                  <a:close/>
                  <a:moveTo>
                    <a:pt x="239" y="1"/>
                  </a:moveTo>
                  <a:cubicBezTo>
                    <a:pt x="120" y="120"/>
                    <a:pt x="1" y="215"/>
                    <a:pt x="1" y="334"/>
                  </a:cubicBezTo>
                  <a:cubicBezTo>
                    <a:pt x="1" y="453"/>
                    <a:pt x="239" y="596"/>
                    <a:pt x="239" y="596"/>
                  </a:cubicBezTo>
                  <a:lnTo>
                    <a:pt x="1001" y="596"/>
                  </a:lnTo>
                  <a:lnTo>
                    <a:pt x="1001" y="1787"/>
                  </a:lnTo>
                  <a:cubicBezTo>
                    <a:pt x="1001" y="2120"/>
                    <a:pt x="1263" y="2382"/>
                    <a:pt x="1596" y="2382"/>
                  </a:cubicBezTo>
                  <a:lnTo>
                    <a:pt x="2787" y="2382"/>
                  </a:lnTo>
                  <a:lnTo>
                    <a:pt x="2787" y="2834"/>
                  </a:lnTo>
                  <a:cubicBezTo>
                    <a:pt x="2787" y="2834"/>
                    <a:pt x="2891" y="2980"/>
                    <a:pt x="2827" y="2980"/>
                  </a:cubicBezTo>
                  <a:cubicBezTo>
                    <a:pt x="2823" y="2980"/>
                    <a:pt x="2817" y="2979"/>
                    <a:pt x="2811" y="2977"/>
                  </a:cubicBezTo>
                  <a:lnTo>
                    <a:pt x="239" y="2977"/>
                  </a:lnTo>
                  <a:cubicBezTo>
                    <a:pt x="120" y="3001"/>
                    <a:pt x="1" y="3096"/>
                    <a:pt x="1" y="3239"/>
                  </a:cubicBezTo>
                  <a:cubicBezTo>
                    <a:pt x="1" y="3358"/>
                    <a:pt x="120" y="3454"/>
                    <a:pt x="239" y="3573"/>
                  </a:cubicBezTo>
                  <a:lnTo>
                    <a:pt x="2811" y="3573"/>
                  </a:lnTo>
                  <a:cubicBezTo>
                    <a:pt x="3144" y="3454"/>
                    <a:pt x="3430" y="3192"/>
                    <a:pt x="3430" y="2834"/>
                  </a:cubicBezTo>
                  <a:lnTo>
                    <a:pt x="3383" y="2834"/>
                  </a:lnTo>
                  <a:lnTo>
                    <a:pt x="3383" y="2049"/>
                  </a:lnTo>
                  <a:cubicBezTo>
                    <a:pt x="3383" y="2049"/>
                    <a:pt x="2549" y="120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6148857" y="1894527"/>
              <a:ext cx="149649" cy="67244"/>
            </a:xfrm>
            <a:custGeom>
              <a:rect b="b" l="l" r="r" t="t"/>
              <a:pathLst>
                <a:path extrusionOk="0" h="1477" w="3287">
                  <a:moveTo>
                    <a:pt x="2692" y="596"/>
                  </a:moveTo>
                  <a:lnTo>
                    <a:pt x="2692" y="1191"/>
                  </a:lnTo>
                  <a:lnTo>
                    <a:pt x="310" y="1191"/>
                  </a:lnTo>
                  <a:lnTo>
                    <a:pt x="310" y="596"/>
                  </a:lnTo>
                  <a:close/>
                  <a:moveTo>
                    <a:pt x="239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1239"/>
                  </a:lnTo>
                  <a:cubicBezTo>
                    <a:pt x="1" y="1382"/>
                    <a:pt x="96" y="1477"/>
                    <a:pt x="239" y="1477"/>
                  </a:cubicBezTo>
                  <a:lnTo>
                    <a:pt x="3049" y="1477"/>
                  </a:lnTo>
                  <a:cubicBezTo>
                    <a:pt x="3168" y="1477"/>
                    <a:pt x="3287" y="1382"/>
                    <a:pt x="3287" y="1239"/>
                  </a:cubicBezTo>
                  <a:lnTo>
                    <a:pt x="3287" y="215"/>
                  </a:lnTo>
                  <a:cubicBezTo>
                    <a:pt x="3287" y="96"/>
                    <a:pt x="3168" y="0"/>
                    <a:pt x="30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6143440" y="1853325"/>
              <a:ext cx="152927" cy="27134"/>
            </a:xfrm>
            <a:custGeom>
              <a:rect b="b" l="l" r="r" t="t"/>
              <a:pathLst>
                <a:path extrusionOk="0" h="596" w="3359">
                  <a:moveTo>
                    <a:pt x="239" y="0"/>
                  </a:moveTo>
                  <a:cubicBezTo>
                    <a:pt x="120" y="120"/>
                    <a:pt x="0" y="215"/>
                    <a:pt x="0" y="334"/>
                  </a:cubicBezTo>
                  <a:cubicBezTo>
                    <a:pt x="0" y="453"/>
                    <a:pt x="120" y="572"/>
                    <a:pt x="239" y="596"/>
                  </a:cubicBezTo>
                  <a:lnTo>
                    <a:pt x="3120" y="596"/>
                  </a:lnTo>
                  <a:cubicBezTo>
                    <a:pt x="3239" y="572"/>
                    <a:pt x="3358" y="453"/>
                    <a:pt x="3358" y="334"/>
                  </a:cubicBezTo>
                  <a:cubicBezTo>
                    <a:pt x="3358" y="215"/>
                    <a:pt x="3239" y="120"/>
                    <a:pt x="312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6143440" y="1813216"/>
              <a:ext cx="152927" cy="27134"/>
            </a:xfrm>
            <a:custGeom>
              <a:rect b="b" l="l" r="r" t="t"/>
              <a:pathLst>
                <a:path extrusionOk="0" h="596" w="3359">
                  <a:moveTo>
                    <a:pt x="239" y="0"/>
                  </a:moveTo>
                  <a:cubicBezTo>
                    <a:pt x="120" y="96"/>
                    <a:pt x="0" y="191"/>
                    <a:pt x="0" y="310"/>
                  </a:cubicBezTo>
                  <a:cubicBezTo>
                    <a:pt x="0" y="453"/>
                    <a:pt x="120" y="548"/>
                    <a:pt x="239" y="596"/>
                  </a:cubicBezTo>
                  <a:lnTo>
                    <a:pt x="3120" y="596"/>
                  </a:lnTo>
                  <a:cubicBezTo>
                    <a:pt x="3239" y="548"/>
                    <a:pt x="3358" y="453"/>
                    <a:pt x="3358" y="310"/>
                  </a:cubicBezTo>
                  <a:cubicBezTo>
                    <a:pt x="3358" y="191"/>
                    <a:pt x="3239" y="96"/>
                    <a:pt x="312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6474113" y="2008344"/>
              <a:ext cx="20669" cy="20669"/>
            </a:xfrm>
            <a:custGeom>
              <a:rect b="b" l="l" r="r" t="t"/>
              <a:pathLst>
                <a:path extrusionOk="0" h="454" w="454">
                  <a:moveTo>
                    <a:pt x="239" y="1"/>
                  </a:moveTo>
                  <a:cubicBezTo>
                    <a:pt x="168" y="1"/>
                    <a:pt x="120" y="25"/>
                    <a:pt x="72" y="72"/>
                  </a:cubicBezTo>
                  <a:cubicBezTo>
                    <a:pt x="25" y="120"/>
                    <a:pt x="1" y="168"/>
                    <a:pt x="1" y="239"/>
                  </a:cubicBezTo>
                  <a:cubicBezTo>
                    <a:pt x="1" y="287"/>
                    <a:pt x="25" y="358"/>
                    <a:pt x="72" y="382"/>
                  </a:cubicBezTo>
                  <a:cubicBezTo>
                    <a:pt x="120" y="430"/>
                    <a:pt x="168" y="453"/>
                    <a:pt x="239" y="453"/>
                  </a:cubicBezTo>
                  <a:cubicBezTo>
                    <a:pt x="287" y="453"/>
                    <a:pt x="358" y="430"/>
                    <a:pt x="406" y="382"/>
                  </a:cubicBezTo>
                  <a:cubicBezTo>
                    <a:pt x="430" y="358"/>
                    <a:pt x="453" y="287"/>
                    <a:pt x="453" y="239"/>
                  </a:cubicBezTo>
                  <a:cubicBezTo>
                    <a:pt x="453" y="168"/>
                    <a:pt x="430" y="120"/>
                    <a:pt x="406" y="72"/>
                  </a:cubicBezTo>
                  <a:cubicBezTo>
                    <a:pt x="358" y="25"/>
                    <a:pt x="287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" name="Google Shape;1031;p45"/>
          <p:cNvGrpSpPr/>
          <p:nvPr/>
        </p:nvGrpSpPr>
        <p:grpSpPr>
          <a:xfrm>
            <a:off x="5647118" y="1431667"/>
            <a:ext cx="576305" cy="621264"/>
            <a:chOff x="7124670" y="1636481"/>
            <a:chExt cx="465701" cy="502032"/>
          </a:xfrm>
        </p:grpSpPr>
        <p:sp>
          <p:nvSpPr>
            <p:cNvPr id="1032" name="Google Shape;1032;p45"/>
            <p:cNvSpPr/>
            <p:nvPr/>
          </p:nvSpPr>
          <p:spPr>
            <a:xfrm>
              <a:off x="7124670" y="1636481"/>
              <a:ext cx="465701" cy="502032"/>
            </a:xfrm>
            <a:custGeom>
              <a:rect b="b" l="l" r="r" t="t"/>
              <a:pathLst>
                <a:path extrusionOk="0" h="11027" w="10229">
                  <a:moveTo>
                    <a:pt x="3954" y="1787"/>
                  </a:moveTo>
                  <a:cubicBezTo>
                    <a:pt x="2930" y="1787"/>
                    <a:pt x="2096" y="2620"/>
                    <a:pt x="2096" y="3668"/>
                  </a:cubicBezTo>
                  <a:lnTo>
                    <a:pt x="2096" y="7145"/>
                  </a:lnTo>
                  <a:cubicBezTo>
                    <a:pt x="2096" y="7454"/>
                    <a:pt x="2233" y="7737"/>
                    <a:pt x="2456" y="7924"/>
                  </a:cubicBezTo>
                  <a:lnTo>
                    <a:pt x="2456" y="7924"/>
                  </a:lnTo>
                  <a:cubicBezTo>
                    <a:pt x="2410" y="7871"/>
                    <a:pt x="2382" y="7801"/>
                    <a:pt x="2382" y="7716"/>
                  </a:cubicBezTo>
                  <a:lnTo>
                    <a:pt x="2382" y="3120"/>
                  </a:lnTo>
                  <a:cubicBezTo>
                    <a:pt x="2382" y="2715"/>
                    <a:pt x="2715" y="2382"/>
                    <a:pt x="3120" y="2382"/>
                  </a:cubicBezTo>
                  <a:lnTo>
                    <a:pt x="6335" y="2382"/>
                  </a:lnTo>
                  <a:cubicBezTo>
                    <a:pt x="6335" y="2382"/>
                    <a:pt x="7788" y="2977"/>
                    <a:pt x="7740" y="3763"/>
                  </a:cubicBezTo>
                  <a:lnTo>
                    <a:pt x="7740" y="4382"/>
                  </a:lnTo>
                  <a:cubicBezTo>
                    <a:pt x="7788" y="4502"/>
                    <a:pt x="7883" y="4597"/>
                    <a:pt x="8002" y="4597"/>
                  </a:cubicBezTo>
                  <a:cubicBezTo>
                    <a:pt x="8121" y="4597"/>
                    <a:pt x="8050" y="4382"/>
                    <a:pt x="8050" y="4382"/>
                  </a:cubicBezTo>
                  <a:lnTo>
                    <a:pt x="8050" y="3668"/>
                  </a:lnTo>
                  <a:cubicBezTo>
                    <a:pt x="8050" y="2620"/>
                    <a:pt x="7193" y="1787"/>
                    <a:pt x="6168" y="1787"/>
                  </a:cubicBezTo>
                  <a:close/>
                  <a:moveTo>
                    <a:pt x="2456" y="7924"/>
                  </a:moveTo>
                  <a:cubicBezTo>
                    <a:pt x="2484" y="7955"/>
                    <a:pt x="2518" y="7980"/>
                    <a:pt x="2556" y="7997"/>
                  </a:cubicBezTo>
                  <a:lnTo>
                    <a:pt x="2556" y="7997"/>
                  </a:lnTo>
                  <a:cubicBezTo>
                    <a:pt x="2521" y="7975"/>
                    <a:pt x="2488" y="7950"/>
                    <a:pt x="2456" y="7924"/>
                  </a:cubicBezTo>
                  <a:close/>
                  <a:moveTo>
                    <a:pt x="6859" y="8336"/>
                  </a:moveTo>
                  <a:lnTo>
                    <a:pt x="7050" y="8931"/>
                  </a:lnTo>
                  <a:lnTo>
                    <a:pt x="3263" y="8931"/>
                  </a:lnTo>
                  <a:lnTo>
                    <a:pt x="3430" y="8336"/>
                  </a:lnTo>
                  <a:close/>
                  <a:moveTo>
                    <a:pt x="5211" y="520"/>
                  </a:moveTo>
                  <a:cubicBezTo>
                    <a:pt x="7760" y="520"/>
                    <a:pt x="9836" y="2618"/>
                    <a:pt x="9836" y="5168"/>
                  </a:cubicBezTo>
                  <a:lnTo>
                    <a:pt x="9836" y="9836"/>
                  </a:lnTo>
                  <a:lnTo>
                    <a:pt x="7740" y="9836"/>
                  </a:lnTo>
                  <a:lnTo>
                    <a:pt x="7335" y="8336"/>
                  </a:lnTo>
                  <a:cubicBezTo>
                    <a:pt x="7836" y="8264"/>
                    <a:pt x="8217" y="7836"/>
                    <a:pt x="8050" y="7312"/>
                  </a:cubicBezTo>
                  <a:lnTo>
                    <a:pt x="8050" y="6311"/>
                  </a:lnTo>
                  <a:cubicBezTo>
                    <a:pt x="8217" y="6192"/>
                    <a:pt x="8097" y="6097"/>
                    <a:pt x="8002" y="6097"/>
                  </a:cubicBezTo>
                  <a:cubicBezTo>
                    <a:pt x="7883" y="6097"/>
                    <a:pt x="7740" y="6311"/>
                    <a:pt x="7740" y="6311"/>
                  </a:cubicBezTo>
                  <a:lnTo>
                    <a:pt x="7740" y="7716"/>
                  </a:lnTo>
                  <a:cubicBezTo>
                    <a:pt x="7740" y="7907"/>
                    <a:pt x="7597" y="8026"/>
                    <a:pt x="7431" y="8026"/>
                  </a:cubicBezTo>
                  <a:lnTo>
                    <a:pt x="2692" y="8026"/>
                  </a:lnTo>
                  <a:cubicBezTo>
                    <a:pt x="2643" y="8026"/>
                    <a:pt x="2597" y="8016"/>
                    <a:pt x="2556" y="7997"/>
                  </a:cubicBezTo>
                  <a:lnTo>
                    <a:pt x="2556" y="7997"/>
                  </a:lnTo>
                  <a:cubicBezTo>
                    <a:pt x="2673" y="8073"/>
                    <a:pt x="2807" y="8124"/>
                    <a:pt x="2954" y="8145"/>
                  </a:cubicBezTo>
                  <a:lnTo>
                    <a:pt x="2549" y="9526"/>
                  </a:lnTo>
                  <a:lnTo>
                    <a:pt x="596" y="9836"/>
                  </a:lnTo>
                  <a:lnTo>
                    <a:pt x="596" y="5287"/>
                  </a:lnTo>
                  <a:cubicBezTo>
                    <a:pt x="596" y="2811"/>
                    <a:pt x="2501" y="644"/>
                    <a:pt x="5002" y="525"/>
                  </a:cubicBezTo>
                  <a:cubicBezTo>
                    <a:pt x="5072" y="521"/>
                    <a:pt x="5142" y="520"/>
                    <a:pt x="5211" y="520"/>
                  </a:cubicBezTo>
                  <a:close/>
                  <a:moveTo>
                    <a:pt x="7169" y="9526"/>
                  </a:moveTo>
                  <a:lnTo>
                    <a:pt x="7335" y="10122"/>
                  </a:lnTo>
                  <a:lnTo>
                    <a:pt x="2954" y="10122"/>
                  </a:lnTo>
                  <a:lnTo>
                    <a:pt x="3144" y="9526"/>
                  </a:lnTo>
                  <a:close/>
                  <a:moveTo>
                    <a:pt x="5144" y="1"/>
                  </a:moveTo>
                  <a:cubicBezTo>
                    <a:pt x="3787" y="1"/>
                    <a:pt x="2525" y="525"/>
                    <a:pt x="1548" y="1477"/>
                  </a:cubicBezTo>
                  <a:cubicBezTo>
                    <a:pt x="596" y="2430"/>
                    <a:pt x="72" y="3716"/>
                    <a:pt x="1" y="5073"/>
                  </a:cubicBezTo>
                  <a:lnTo>
                    <a:pt x="1" y="9931"/>
                  </a:lnTo>
                  <a:cubicBezTo>
                    <a:pt x="65" y="10038"/>
                    <a:pt x="148" y="10125"/>
                    <a:pt x="250" y="10125"/>
                  </a:cubicBezTo>
                  <a:cubicBezTo>
                    <a:pt x="262" y="10125"/>
                    <a:pt x="274" y="10124"/>
                    <a:pt x="286" y="10122"/>
                  </a:cubicBezTo>
                  <a:lnTo>
                    <a:pt x="2430" y="10122"/>
                  </a:lnTo>
                  <a:lnTo>
                    <a:pt x="2263" y="10741"/>
                  </a:lnTo>
                  <a:cubicBezTo>
                    <a:pt x="2215" y="10860"/>
                    <a:pt x="2287" y="10979"/>
                    <a:pt x="2406" y="11003"/>
                  </a:cubicBezTo>
                  <a:cubicBezTo>
                    <a:pt x="2430" y="11003"/>
                    <a:pt x="2430" y="11027"/>
                    <a:pt x="2453" y="11027"/>
                  </a:cubicBezTo>
                  <a:cubicBezTo>
                    <a:pt x="2549" y="11027"/>
                    <a:pt x="2644" y="10955"/>
                    <a:pt x="2668" y="10860"/>
                  </a:cubicBezTo>
                  <a:lnTo>
                    <a:pt x="2811" y="10407"/>
                  </a:lnTo>
                  <a:cubicBezTo>
                    <a:pt x="2811" y="10407"/>
                    <a:pt x="2811" y="10407"/>
                    <a:pt x="2811" y="10431"/>
                  </a:cubicBezTo>
                  <a:lnTo>
                    <a:pt x="7502" y="10431"/>
                  </a:lnTo>
                  <a:cubicBezTo>
                    <a:pt x="7502" y="10407"/>
                    <a:pt x="7502" y="10407"/>
                    <a:pt x="7502" y="10407"/>
                  </a:cubicBezTo>
                  <a:lnTo>
                    <a:pt x="7645" y="10860"/>
                  </a:lnTo>
                  <a:cubicBezTo>
                    <a:pt x="7669" y="10955"/>
                    <a:pt x="7740" y="11027"/>
                    <a:pt x="7836" y="11027"/>
                  </a:cubicBezTo>
                  <a:cubicBezTo>
                    <a:pt x="7859" y="11027"/>
                    <a:pt x="7883" y="11003"/>
                    <a:pt x="7907" y="11003"/>
                  </a:cubicBezTo>
                  <a:cubicBezTo>
                    <a:pt x="8026" y="10979"/>
                    <a:pt x="8074" y="10860"/>
                    <a:pt x="8050" y="10741"/>
                  </a:cubicBezTo>
                  <a:lnTo>
                    <a:pt x="7883" y="10122"/>
                  </a:lnTo>
                  <a:lnTo>
                    <a:pt x="10026" y="10122"/>
                  </a:lnTo>
                  <a:cubicBezTo>
                    <a:pt x="10039" y="10124"/>
                    <a:pt x="10051" y="10125"/>
                    <a:pt x="10063" y="10125"/>
                  </a:cubicBezTo>
                  <a:cubicBezTo>
                    <a:pt x="10163" y="10125"/>
                    <a:pt x="10228" y="10038"/>
                    <a:pt x="10122" y="9931"/>
                  </a:cubicBezTo>
                  <a:lnTo>
                    <a:pt x="10122" y="5073"/>
                  </a:lnTo>
                  <a:cubicBezTo>
                    <a:pt x="10217" y="3716"/>
                    <a:pt x="9693" y="2430"/>
                    <a:pt x="8740" y="1477"/>
                  </a:cubicBezTo>
                  <a:cubicBezTo>
                    <a:pt x="7788" y="525"/>
                    <a:pt x="6502" y="1"/>
                    <a:pt x="514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7261301" y="1955260"/>
              <a:ext cx="19531" cy="19531"/>
            </a:xfrm>
            <a:custGeom>
              <a:rect b="b" l="l" r="r" t="t"/>
              <a:pathLst>
                <a:path extrusionOk="0" h="429" w="429">
                  <a:moveTo>
                    <a:pt x="214" y="0"/>
                  </a:moveTo>
                  <a:cubicBezTo>
                    <a:pt x="167" y="0"/>
                    <a:pt x="119" y="24"/>
                    <a:pt x="72" y="71"/>
                  </a:cubicBezTo>
                  <a:cubicBezTo>
                    <a:pt x="24" y="95"/>
                    <a:pt x="0" y="167"/>
                    <a:pt x="0" y="214"/>
                  </a:cubicBezTo>
                  <a:cubicBezTo>
                    <a:pt x="0" y="262"/>
                    <a:pt x="24" y="333"/>
                    <a:pt x="72" y="357"/>
                  </a:cubicBezTo>
                  <a:cubicBezTo>
                    <a:pt x="119" y="405"/>
                    <a:pt x="167" y="429"/>
                    <a:pt x="214" y="429"/>
                  </a:cubicBezTo>
                  <a:cubicBezTo>
                    <a:pt x="286" y="429"/>
                    <a:pt x="334" y="405"/>
                    <a:pt x="381" y="357"/>
                  </a:cubicBezTo>
                  <a:cubicBezTo>
                    <a:pt x="405" y="333"/>
                    <a:pt x="429" y="262"/>
                    <a:pt x="429" y="214"/>
                  </a:cubicBezTo>
                  <a:cubicBezTo>
                    <a:pt x="429" y="167"/>
                    <a:pt x="405" y="95"/>
                    <a:pt x="381" y="71"/>
                  </a:cubicBezTo>
                  <a:cubicBezTo>
                    <a:pt x="334" y="24"/>
                    <a:pt x="286" y="0"/>
                    <a:pt x="21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7441275" y="1955260"/>
              <a:ext cx="19577" cy="19531"/>
            </a:xfrm>
            <a:custGeom>
              <a:rect b="b" l="l" r="r" t="t"/>
              <a:pathLst>
                <a:path extrusionOk="0" h="429" w="430">
                  <a:moveTo>
                    <a:pt x="215" y="0"/>
                  </a:moveTo>
                  <a:cubicBezTo>
                    <a:pt x="143" y="0"/>
                    <a:pt x="96" y="24"/>
                    <a:pt x="48" y="71"/>
                  </a:cubicBezTo>
                  <a:cubicBezTo>
                    <a:pt x="24" y="95"/>
                    <a:pt x="0" y="167"/>
                    <a:pt x="0" y="214"/>
                  </a:cubicBezTo>
                  <a:cubicBezTo>
                    <a:pt x="0" y="262"/>
                    <a:pt x="24" y="333"/>
                    <a:pt x="48" y="357"/>
                  </a:cubicBezTo>
                  <a:cubicBezTo>
                    <a:pt x="96" y="405"/>
                    <a:pt x="143" y="429"/>
                    <a:pt x="215" y="429"/>
                  </a:cubicBezTo>
                  <a:cubicBezTo>
                    <a:pt x="262" y="429"/>
                    <a:pt x="334" y="405"/>
                    <a:pt x="358" y="357"/>
                  </a:cubicBezTo>
                  <a:cubicBezTo>
                    <a:pt x="405" y="333"/>
                    <a:pt x="429" y="262"/>
                    <a:pt x="429" y="214"/>
                  </a:cubicBezTo>
                  <a:cubicBezTo>
                    <a:pt x="429" y="167"/>
                    <a:pt x="405" y="95"/>
                    <a:pt x="358" y="71"/>
                  </a:cubicBezTo>
                  <a:cubicBezTo>
                    <a:pt x="334" y="24"/>
                    <a:pt x="262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7312247" y="1958492"/>
              <a:ext cx="94379" cy="17392"/>
            </a:xfrm>
            <a:custGeom>
              <a:rect b="b" l="l" r="r" t="t"/>
              <a:pathLst>
                <a:path extrusionOk="0" h="382" w="2073">
                  <a:moveTo>
                    <a:pt x="99" y="0"/>
                  </a:moveTo>
                  <a:cubicBezTo>
                    <a:pt x="40" y="0"/>
                    <a:pt x="0" y="67"/>
                    <a:pt x="0" y="143"/>
                  </a:cubicBezTo>
                  <a:cubicBezTo>
                    <a:pt x="0" y="262"/>
                    <a:pt x="96" y="358"/>
                    <a:pt x="215" y="382"/>
                  </a:cubicBezTo>
                  <a:lnTo>
                    <a:pt x="1858" y="382"/>
                  </a:lnTo>
                  <a:cubicBezTo>
                    <a:pt x="1977" y="358"/>
                    <a:pt x="2072" y="262"/>
                    <a:pt x="2072" y="143"/>
                  </a:cubicBezTo>
                  <a:cubicBezTo>
                    <a:pt x="2072" y="67"/>
                    <a:pt x="2033" y="0"/>
                    <a:pt x="1973" y="0"/>
                  </a:cubicBezTo>
                  <a:cubicBezTo>
                    <a:pt x="1940" y="0"/>
                    <a:pt x="1901" y="21"/>
                    <a:pt x="1858" y="72"/>
                  </a:cubicBezTo>
                  <a:lnTo>
                    <a:pt x="215" y="72"/>
                  </a:lnTo>
                  <a:cubicBezTo>
                    <a:pt x="172" y="21"/>
                    <a:pt x="133" y="0"/>
                    <a:pt x="9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7338244" y="1767097"/>
              <a:ext cx="42341" cy="19030"/>
            </a:xfrm>
            <a:custGeom>
              <a:rect b="b" l="l" r="r" t="t"/>
              <a:pathLst>
                <a:path extrusionOk="0" h="418" w="930">
                  <a:moveTo>
                    <a:pt x="86" y="0"/>
                  </a:moveTo>
                  <a:cubicBezTo>
                    <a:pt x="34" y="0"/>
                    <a:pt x="1" y="62"/>
                    <a:pt x="1" y="132"/>
                  </a:cubicBezTo>
                  <a:cubicBezTo>
                    <a:pt x="1" y="251"/>
                    <a:pt x="96" y="347"/>
                    <a:pt x="215" y="418"/>
                  </a:cubicBezTo>
                  <a:lnTo>
                    <a:pt x="715" y="418"/>
                  </a:lnTo>
                  <a:cubicBezTo>
                    <a:pt x="835" y="347"/>
                    <a:pt x="930" y="251"/>
                    <a:pt x="930" y="132"/>
                  </a:cubicBezTo>
                  <a:cubicBezTo>
                    <a:pt x="930" y="62"/>
                    <a:pt x="897" y="0"/>
                    <a:pt x="845" y="0"/>
                  </a:cubicBezTo>
                  <a:cubicBezTo>
                    <a:pt x="809" y="0"/>
                    <a:pt x="764" y="30"/>
                    <a:pt x="715" y="108"/>
                  </a:cubicBezTo>
                  <a:lnTo>
                    <a:pt x="215" y="108"/>
                  </a:lnTo>
                  <a:cubicBezTo>
                    <a:pt x="166" y="30"/>
                    <a:pt x="122" y="0"/>
                    <a:pt x="8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7260208" y="1813216"/>
              <a:ext cx="189759" cy="121467"/>
            </a:xfrm>
            <a:custGeom>
              <a:rect b="b" l="l" r="r" t="t"/>
              <a:pathLst>
                <a:path extrusionOk="0" h="2668" w="4168">
                  <a:moveTo>
                    <a:pt x="2096" y="286"/>
                  </a:moveTo>
                  <a:lnTo>
                    <a:pt x="2096" y="453"/>
                  </a:lnTo>
                  <a:lnTo>
                    <a:pt x="596" y="1929"/>
                  </a:lnTo>
                  <a:lnTo>
                    <a:pt x="596" y="286"/>
                  </a:lnTo>
                  <a:close/>
                  <a:moveTo>
                    <a:pt x="3882" y="286"/>
                  </a:moveTo>
                  <a:lnTo>
                    <a:pt x="3882" y="453"/>
                  </a:lnTo>
                  <a:lnTo>
                    <a:pt x="2382" y="1953"/>
                  </a:lnTo>
                  <a:lnTo>
                    <a:pt x="2382" y="286"/>
                  </a:lnTo>
                  <a:close/>
                  <a:moveTo>
                    <a:pt x="2096" y="881"/>
                  </a:moveTo>
                  <a:lnTo>
                    <a:pt x="2096" y="2072"/>
                  </a:lnTo>
                  <a:lnTo>
                    <a:pt x="905" y="2072"/>
                  </a:lnTo>
                  <a:lnTo>
                    <a:pt x="2096" y="881"/>
                  </a:lnTo>
                  <a:close/>
                  <a:moveTo>
                    <a:pt x="3882" y="905"/>
                  </a:moveTo>
                  <a:lnTo>
                    <a:pt x="3882" y="2072"/>
                  </a:lnTo>
                  <a:lnTo>
                    <a:pt x="2691" y="2072"/>
                  </a:lnTo>
                  <a:lnTo>
                    <a:pt x="3882" y="905"/>
                  </a:lnTo>
                  <a:close/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lnTo>
                    <a:pt x="0" y="2453"/>
                  </a:lnTo>
                  <a:lnTo>
                    <a:pt x="0" y="2477"/>
                  </a:lnTo>
                  <a:lnTo>
                    <a:pt x="0" y="2501"/>
                  </a:lnTo>
                  <a:cubicBezTo>
                    <a:pt x="0" y="2501"/>
                    <a:pt x="0" y="2501"/>
                    <a:pt x="0" y="2525"/>
                  </a:cubicBezTo>
                  <a:lnTo>
                    <a:pt x="24" y="2525"/>
                  </a:lnTo>
                  <a:cubicBezTo>
                    <a:pt x="24" y="2525"/>
                    <a:pt x="24" y="2548"/>
                    <a:pt x="24" y="2548"/>
                  </a:cubicBezTo>
                  <a:cubicBezTo>
                    <a:pt x="24" y="2572"/>
                    <a:pt x="24" y="2572"/>
                    <a:pt x="24" y="2572"/>
                  </a:cubicBezTo>
                  <a:cubicBezTo>
                    <a:pt x="48" y="2572"/>
                    <a:pt x="48" y="2572"/>
                    <a:pt x="48" y="2596"/>
                  </a:cubicBezTo>
                  <a:lnTo>
                    <a:pt x="72" y="2620"/>
                  </a:lnTo>
                  <a:lnTo>
                    <a:pt x="96" y="2620"/>
                  </a:lnTo>
                  <a:cubicBezTo>
                    <a:pt x="96" y="2620"/>
                    <a:pt x="96" y="2620"/>
                    <a:pt x="96" y="2644"/>
                  </a:cubicBezTo>
                  <a:lnTo>
                    <a:pt x="119" y="2644"/>
                  </a:lnTo>
                  <a:cubicBezTo>
                    <a:pt x="119" y="2644"/>
                    <a:pt x="119" y="2668"/>
                    <a:pt x="119" y="2668"/>
                  </a:cubicBezTo>
                  <a:lnTo>
                    <a:pt x="3954" y="2668"/>
                  </a:lnTo>
                  <a:cubicBezTo>
                    <a:pt x="4073" y="2668"/>
                    <a:pt x="4168" y="2572"/>
                    <a:pt x="4168" y="2453"/>
                  </a:cubicBezTo>
                  <a:lnTo>
                    <a:pt x="4168" y="643"/>
                  </a:lnTo>
                  <a:lnTo>
                    <a:pt x="4168" y="215"/>
                  </a:lnTo>
                  <a:cubicBezTo>
                    <a:pt x="4168" y="96"/>
                    <a:pt x="4073" y="0"/>
                    <a:pt x="395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7479200" y="1869578"/>
              <a:ext cx="19577" cy="19577"/>
            </a:xfrm>
            <a:custGeom>
              <a:rect b="b" l="l" r="r" t="t"/>
              <a:pathLst>
                <a:path extrusionOk="0" h="430" w="430">
                  <a:moveTo>
                    <a:pt x="215" y="1"/>
                  </a:moveTo>
                  <a:cubicBezTo>
                    <a:pt x="144" y="1"/>
                    <a:pt x="96" y="25"/>
                    <a:pt x="49" y="72"/>
                  </a:cubicBezTo>
                  <a:cubicBezTo>
                    <a:pt x="25" y="120"/>
                    <a:pt x="1" y="167"/>
                    <a:pt x="1" y="215"/>
                  </a:cubicBezTo>
                  <a:cubicBezTo>
                    <a:pt x="1" y="286"/>
                    <a:pt x="25" y="334"/>
                    <a:pt x="49" y="382"/>
                  </a:cubicBezTo>
                  <a:cubicBezTo>
                    <a:pt x="96" y="406"/>
                    <a:pt x="144" y="429"/>
                    <a:pt x="215" y="429"/>
                  </a:cubicBezTo>
                  <a:cubicBezTo>
                    <a:pt x="263" y="429"/>
                    <a:pt x="310" y="406"/>
                    <a:pt x="358" y="382"/>
                  </a:cubicBezTo>
                  <a:cubicBezTo>
                    <a:pt x="406" y="334"/>
                    <a:pt x="430" y="286"/>
                    <a:pt x="430" y="215"/>
                  </a:cubicBezTo>
                  <a:cubicBezTo>
                    <a:pt x="430" y="167"/>
                    <a:pt x="406" y="120"/>
                    <a:pt x="358" y="72"/>
                  </a:cubicBezTo>
                  <a:cubicBezTo>
                    <a:pt x="310" y="25"/>
                    <a:pt x="263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9" name="Google Shape;1039;p45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0" name="Google Shape;1040;p45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41" name="Google Shape;1041;p45"/>
          <p:cNvGrpSpPr/>
          <p:nvPr/>
        </p:nvGrpSpPr>
        <p:grpSpPr>
          <a:xfrm>
            <a:off x="7833948" y="618517"/>
            <a:ext cx="709350" cy="267950"/>
            <a:chOff x="7833948" y="618517"/>
            <a:chExt cx="709350" cy="267950"/>
          </a:xfrm>
        </p:grpSpPr>
        <p:grpSp>
          <p:nvGrpSpPr>
            <p:cNvPr id="1042" name="Google Shape;1042;p45"/>
            <p:cNvGrpSpPr/>
            <p:nvPr/>
          </p:nvGrpSpPr>
          <p:grpSpPr>
            <a:xfrm>
              <a:off x="7833948" y="618530"/>
              <a:ext cx="274475" cy="267925"/>
              <a:chOff x="2211150" y="2789325"/>
              <a:chExt cx="274475" cy="267925"/>
            </a:xfrm>
          </p:grpSpPr>
          <p:sp>
            <p:nvSpPr>
              <p:cNvPr id="1043" name="Google Shape;1043;p45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4" name="Google Shape;1044;p45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5" name="Google Shape;1045;p45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6" name="Google Shape;1046;p45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7" name="Google Shape;1047;p45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8" name="Google Shape;1048;p45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49" name="Google Shape;1049;p45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50" name="Google Shape;1050;p45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051" name="Google Shape;1051;p45"/>
            <p:cNvGrpSpPr/>
            <p:nvPr/>
          </p:nvGrpSpPr>
          <p:grpSpPr>
            <a:xfrm>
              <a:off x="8275348" y="618517"/>
              <a:ext cx="267950" cy="267950"/>
              <a:chOff x="2791025" y="3220950"/>
              <a:chExt cx="267950" cy="267950"/>
            </a:xfrm>
          </p:grpSpPr>
          <p:sp>
            <p:nvSpPr>
              <p:cNvPr id="1052" name="Google Shape;1052;p45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53" name="Google Shape;1053;p45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1054" name="Google Shape;1054;p45"/>
          <p:cNvSpPr/>
          <p:nvPr/>
        </p:nvSpPr>
        <p:spPr>
          <a:xfrm>
            <a:off x="2303841" y="3015736"/>
            <a:ext cx="1032900" cy="7758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" name="Google Shape;1055;p45"/>
          <p:cNvGrpSpPr/>
          <p:nvPr/>
        </p:nvGrpSpPr>
        <p:grpSpPr>
          <a:xfrm>
            <a:off x="2543020" y="3164022"/>
            <a:ext cx="576307" cy="502483"/>
            <a:chOff x="3977462" y="2840526"/>
            <a:chExt cx="372652" cy="376872"/>
          </a:xfrm>
        </p:grpSpPr>
        <p:sp>
          <p:nvSpPr>
            <p:cNvPr id="1056" name="Google Shape;1056;p45"/>
            <p:cNvSpPr/>
            <p:nvPr/>
          </p:nvSpPr>
          <p:spPr>
            <a:xfrm>
              <a:off x="4121489" y="3069964"/>
              <a:ext cx="15120" cy="28517"/>
            </a:xfrm>
            <a:custGeom>
              <a:rect b="b" l="l" r="r" t="t"/>
              <a:pathLst>
                <a:path extrusionOk="0" h="811" w="430">
                  <a:moveTo>
                    <a:pt x="215" y="1"/>
                  </a:moveTo>
                  <a:cubicBezTo>
                    <a:pt x="96" y="1"/>
                    <a:pt x="24" y="72"/>
                    <a:pt x="24" y="191"/>
                  </a:cubicBezTo>
                  <a:lnTo>
                    <a:pt x="24" y="596"/>
                  </a:lnTo>
                  <a:cubicBezTo>
                    <a:pt x="0" y="715"/>
                    <a:pt x="96" y="810"/>
                    <a:pt x="215" y="810"/>
                  </a:cubicBezTo>
                  <a:cubicBezTo>
                    <a:pt x="334" y="810"/>
                    <a:pt x="429" y="715"/>
                    <a:pt x="310" y="596"/>
                  </a:cubicBezTo>
                  <a:lnTo>
                    <a:pt x="310" y="191"/>
                  </a:ln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4037731" y="2882405"/>
              <a:ext cx="94657" cy="156614"/>
            </a:xfrm>
            <a:custGeom>
              <a:rect b="b" l="l" r="r" t="t"/>
              <a:pathLst>
                <a:path extrusionOk="0" h="4454" w="2692">
                  <a:moveTo>
                    <a:pt x="2287" y="286"/>
                  </a:moveTo>
                  <a:lnTo>
                    <a:pt x="620" y="1977"/>
                  </a:lnTo>
                  <a:lnTo>
                    <a:pt x="620" y="477"/>
                  </a:lnTo>
                  <a:cubicBezTo>
                    <a:pt x="620" y="358"/>
                    <a:pt x="692" y="286"/>
                    <a:pt x="787" y="286"/>
                  </a:cubicBezTo>
                  <a:close/>
                  <a:moveTo>
                    <a:pt x="2406" y="786"/>
                  </a:moveTo>
                  <a:lnTo>
                    <a:pt x="2406" y="1644"/>
                  </a:lnTo>
                  <a:lnTo>
                    <a:pt x="620" y="3430"/>
                  </a:lnTo>
                  <a:lnTo>
                    <a:pt x="620" y="2572"/>
                  </a:lnTo>
                  <a:lnTo>
                    <a:pt x="2406" y="786"/>
                  </a:lnTo>
                  <a:close/>
                  <a:moveTo>
                    <a:pt x="2406" y="2096"/>
                  </a:moveTo>
                  <a:lnTo>
                    <a:pt x="2406" y="3668"/>
                  </a:lnTo>
                  <a:cubicBezTo>
                    <a:pt x="2406" y="3787"/>
                    <a:pt x="2311" y="3858"/>
                    <a:pt x="2216" y="3858"/>
                  </a:cubicBezTo>
                  <a:lnTo>
                    <a:pt x="644" y="3858"/>
                  </a:lnTo>
                  <a:lnTo>
                    <a:pt x="2406" y="2096"/>
                  </a:lnTo>
                  <a:close/>
                  <a:moveTo>
                    <a:pt x="620" y="0"/>
                  </a:moveTo>
                  <a:cubicBezTo>
                    <a:pt x="287" y="0"/>
                    <a:pt x="1" y="262"/>
                    <a:pt x="1" y="596"/>
                  </a:cubicBezTo>
                  <a:lnTo>
                    <a:pt x="1" y="3858"/>
                  </a:lnTo>
                  <a:cubicBezTo>
                    <a:pt x="1" y="4192"/>
                    <a:pt x="287" y="4454"/>
                    <a:pt x="620" y="4454"/>
                  </a:cubicBezTo>
                  <a:lnTo>
                    <a:pt x="2097" y="4454"/>
                  </a:lnTo>
                  <a:cubicBezTo>
                    <a:pt x="2430" y="4454"/>
                    <a:pt x="2692" y="4192"/>
                    <a:pt x="2692" y="3858"/>
                  </a:cubicBezTo>
                  <a:lnTo>
                    <a:pt x="2692" y="596"/>
                  </a:lnTo>
                  <a:cubicBezTo>
                    <a:pt x="2692" y="453"/>
                    <a:pt x="2644" y="310"/>
                    <a:pt x="2549" y="215"/>
                  </a:cubicBezTo>
                  <a:cubicBezTo>
                    <a:pt x="2549" y="215"/>
                    <a:pt x="2549" y="215"/>
                    <a:pt x="2549" y="191"/>
                  </a:cubicBezTo>
                  <a:cubicBezTo>
                    <a:pt x="2454" y="72"/>
                    <a:pt x="2287" y="0"/>
                    <a:pt x="2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4195190" y="2881561"/>
              <a:ext cx="94657" cy="157458"/>
            </a:xfrm>
            <a:custGeom>
              <a:rect b="b" l="l" r="r" t="t"/>
              <a:pathLst>
                <a:path extrusionOk="0" h="4478" w="2692">
                  <a:moveTo>
                    <a:pt x="1977" y="310"/>
                  </a:moveTo>
                  <a:lnTo>
                    <a:pt x="310" y="2001"/>
                  </a:lnTo>
                  <a:lnTo>
                    <a:pt x="310" y="501"/>
                  </a:lnTo>
                  <a:cubicBezTo>
                    <a:pt x="310" y="382"/>
                    <a:pt x="381" y="310"/>
                    <a:pt x="476" y="310"/>
                  </a:cubicBezTo>
                  <a:close/>
                  <a:moveTo>
                    <a:pt x="2096" y="810"/>
                  </a:moveTo>
                  <a:lnTo>
                    <a:pt x="2096" y="1668"/>
                  </a:lnTo>
                  <a:lnTo>
                    <a:pt x="310" y="3454"/>
                  </a:lnTo>
                  <a:lnTo>
                    <a:pt x="310" y="2596"/>
                  </a:lnTo>
                  <a:lnTo>
                    <a:pt x="2096" y="810"/>
                  </a:lnTo>
                  <a:close/>
                  <a:moveTo>
                    <a:pt x="2096" y="2120"/>
                  </a:moveTo>
                  <a:lnTo>
                    <a:pt x="2096" y="3692"/>
                  </a:lnTo>
                  <a:cubicBezTo>
                    <a:pt x="2096" y="3811"/>
                    <a:pt x="2000" y="3882"/>
                    <a:pt x="1905" y="3882"/>
                  </a:cubicBezTo>
                  <a:lnTo>
                    <a:pt x="333" y="3882"/>
                  </a:lnTo>
                  <a:lnTo>
                    <a:pt x="2096" y="2120"/>
                  </a:lnTo>
                  <a:close/>
                  <a:moveTo>
                    <a:pt x="595" y="1"/>
                  </a:moveTo>
                  <a:cubicBezTo>
                    <a:pt x="262" y="1"/>
                    <a:pt x="0" y="286"/>
                    <a:pt x="0" y="620"/>
                  </a:cubicBezTo>
                  <a:lnTo>
                    <a:pt x="0" y="3882"/>
                  </a:lnTo>
                  <a:cubicBezTo>
                    <a:pt x="0" y="4216"/>
                    <a:pt x="262" y="4478"/>
                    <a:pt x="595" y="4478"/>
                  </a:cubicBezTo>
                  <a:lnTo>
                    <a:pt x="2072" y="4478"/>
                  </a:lnTo>
                  <a:cubicBezTo>
                    <a:pt x="2405" y="4478"/>
                    <a:pt x="2691" y="4216"/>
                    <a:pt x="2691" y="3882"/>
                  </a:cubicBezTo>
                  <a:lnTo>
                    <a:pt x="2691" y="620"/>
                  </a:lnTo>
                  <a:cubicBezTo>
                    <a:pt x="2691" y="477"/>
                    <a:pt x="2620" y="334"/>
                    <a:pt x="2548" y="239"/>
                  </a:cubicBezTo>
                  <a:cubicBezTo>
                    <a:pt x="2548" y="239"/>
                    <a:pt x="2548" y="215"/>
                    <a:pt x="2524" y="215"/>
                  </a:cubicBezTo>
                  <a:cubicBezTo>
                    <a:pt x="2429" y="96"/>
                    <a:pt x="2262" y="1"/>
                    <a:pt x="2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4190971" y="3069964"/>
              <a:ext cx="15120" cy="28517"/>
            </a:xfrm>
            <a:custGeom>
              <a:rect b="b" l="l" r="r" t="t"/>
              <a:pathLst>
                <a:path extrusionOk="0" h="811" w="430">
                  <a:moveTo>
                    <a:pt x="215" y="1"/>
                  </a:moveTo>
                  <a:cubicBezTo>
                    <a:pt x="96" y="1"/>
                    <a:pt x="1" y="72"/>
                    <a:pt x="120" y="191"/>
                  </a:cubicBezTo>
                  <a:lnTo>
                    <a:pt x="120" y="596"/>
                  </a:lnTo>
                  <a:cubicBezTo>
                    <a:pt x="1" y="715"/>
                    <a:pt x="96" y="810"/>
                    <a:pt x="215" y="810"/>
                  </a:cubicBezTo>
                  <a:cubicBezTo>
                    <a:pt x="334" y="810"/>
                    <a:pt x="430" y="715"/>
                    <a:pt x="430" y="596"/>
                  </a:cubicBezTo>
                  <a:lnTo>
                    <a:pt x="430" y="191"/>
                  </a:lnTo>
                  <a:cubicBezTo>
                    <a:pt x="430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3977462" y="2840526"/>
              <a:ext cx="372652" cy="376872"/>
            </a:xfrm>
            <a:custGeom>
              <a:rect b="b" l="l" r="r" t="t"/>
              <a:pathLst>
                <a:path extrusionOk="0" h="10718" w="10598">
                  <a:moveTo>
                    <a:pt x="1143" y="6431"/>
                  </a:moveTo>
                  <a:lnTo>
                    <a:pt x="1143" y="6502"/>
                  </a:lnTo>
                  <a:cubicBezTo>
                    <a:pt x="1167" y="6621"/>
                    <a:pt x="1262" y="6716"/>
                    <a:pt x="1382" y="6835"/>
                  </a:cubicBezTo>
                  <a:lnTo>
                    <a:pt x="2334" y="6835"/>
                  </a:lnTo>
                  <a:lnTo>
                    <a:pt x="2334" y="7145"/>
                  </a:lnTo>
                  <a:lnTo>
                    <a:pt x="1382" y="7145"/>
                  </a:lnTo>
                  <a:cubicBezTo>
                    <a:pt x="1262" y="7145"/>
                    <a:pt x="1167" y="7240"/>
                    <a:pt x="1143" y="7335"/>
                  </a:cubicBezTo>
                  <a:lnTo>
                    <a:pt x="1143" y="7431"/>
                  </a:lnTo>
                  <a:lnTo>
                    <a:pt x="500" y="6931"/>
                  </a:lnTo>
                  <a:lnTo>
                    <a:pt x="1143" y="6431"/>
                  </a:lnTo>
                  <a:close/>
                  <a:moveTo>
                    <a:pt x="9478" y="6431"/>
                  </a:moveTo>
                  <a:lnTo>
                    <a:pt x="10098" y="6931"/>
                  </a:lnTo>
                  <a:lnTo>
                    <a:pt x="9478" y="7431"/>
                  </a:lnTo>
                  <a:lnTo>
                    <a:pt x="9478" y="7335"/>
                  </a:lnTo>
                  <a:cubicBezTo>
                    <a:pt x="9431" y="7240"/>
                    <a:pt x="9336" y="7145"/>
                    <a:pt x="9216" y="7145"/>
                  </a:cubicBezTo>
                  <a:lnTo>
                    <a:pt x="8288" y="7145"/>
                  </a:lnTo>
                  <a:lnTo>
                    <a:pt x="8288" y="6835"/>
                  </a:lnTo>
                  <a:lnTo>
                    <a:pt x="9216" y="6835"/>
                  </a:lnTo>
                  <a:cubicBezTo>
                    <a:pt x="9336" y="6716"/>
                    <a:pt x="9431" y="6621"/>
                    <a:pt x="9478" y="6502"/>
                  </a:cubicBezTo>
                  <a:lnTo>
                    <a:pt x="9478" y="6431"/>
                  </a:lnTo>
                  <a:close/>
                  <a:moveTo>
                    <a:pt x="9478" y="286"/>
                  </a:moveTo>
                  <a:lnTo>
                    <a:pt x="9478" y="5907"/>
                  </a:lnTo>
                  <a:lnTo>
                    <a:pt x="9336" y="5859"/>
                  </a:lnTo>
                  <a:cubicBezTo>
                    <a:pt x="9306" y="5830"/>
                    <a:pt x="9258" y="5809"/>
                    <a:pt x="9210" y="5809"/>
                  </a:cubicBezTo>
                  <a:cubicBezTo>
                    <a:pt x="9179" y="5809"/>
                    <a:pt x="9149" y="5817"/>
                    <a:pt x="9121" y="5835"/>
                  </a:cubicBezTo>
                  <a:cubicBezTo>
                    <a:pt x="9050" y="5859"/>
                    <a:pt x="9169" y="6026"/>
                    <a:pt x="9169" y="6026"/>
                  </a:cubicBezTo>
                  <a:lnTo>
                    <a:pt x="9169" y="6240"/>
                  </a:lnTo>
                  <a:lnTo>
                    <a:pt x="7978" y="6240"/>
                  </a:lnTo>
                  <a:cubicBezTo>
                    <a:pt x="7859" y="6288"/>
                    <a:pt x="7764" y="6383"/>
                    <a:pt x="7692" y="6502"/>
                  </a:cubicBezTo>
                  <a:lnTo>
                    <a:pt x="7692" y="7335"/>
                  </a:lnTo>
                  <a:cubicBezTo>
                    <a:pt x="7764" y="7455"/>
                    <a:pt x="7978" y="7717"/>
                    <a:pt x="7978" y="7717"/>
                  </a:cubicBezTo>
                  <a:lnTo>
                    <a:pt x="9169" y="7717"/>
                  </a:lnTo>
                  <a:lnTo>
                    <a:pt x="9169" y="7836"/>
                  </a:lnTo>
                  <a:cubicBezTo>
                    <a:pt x="9002" y="7907"/>
                    <a:pt x="9050" y="7978"/>
                    <a:pt x="9121" y="8026"/>
                  </a:cubicBezTo>
                  <a:cubicBezTo>
                    <a:pt x="9145" y="8026"/>
                    <a:pt x="9193" y="8050"/>
                    <a:pt x="9216" y="8050"/>
                  </a:cubicBezTo>
                  <a:cubicBezTo>
                    <a:pt x="9264" y="8050"/>
                    <a:pt x="9312" y="8026"/>
                    <a:pt x="9336" y="8002"/>
                  </a:cubicBezTo>
                  <a:lnTo>
                    <a:pt x="9478" y="7955"/>
                  </a:lnTo>
                  <a:lnTo>
                    <a:pt x="9478" y="10408"/>
                  </a:lnTo>
                  <a:lnTo>
                    <a:pt x="5311" y="10408"/>
                  </a:lnTo>
                  <a:lnTo>
                    <a:pt x="5311" y="4287"/>
                  </a:lnTo>
                  <a:cubicBezTo>
                    <a:pt x="5501" y="4168"/>
                    <a:pt x="5406" y="4073"/>
                    <a:pt x="5311" y="4073"/>
                  </a:cubicBezTo>
                  <a:cubicBezTo>
                    <a:pt x="5192" y="4073"/>
                    <a:pt x="5097" y="4168"/>
                    <a:pt x="5001" y="4287"/>
                  </a:cubicBezTo>
                  <a:lnTo>
                    <a:pt x="5001" y="10408"/>
                  </a:lnTo>
                  <a:lnTo>
                    <a:pt x="1143" y="10408"/>
                  </a:lnTo>
                  <a:lnTo>
                    <a:pt x="1143" y="7955"/>
                  </a:lnTo>
                  <a:lnTo>
                    <a:pt x="1262" y="8002"/>
                  </a:lnTo>
                  <a:cubicBezTo>
                    <a:pt x="1310" y="8026"/>
                    <a:pt x="1334" y="8050"/>
                    <a:pt x="1382" y="8050"/>
                  </a:cubicBezTo>
                  <a:cubicBezTo>
                    <a:pt x="1429" y="8050"/>
                    <a:pt x="1453" y="8026"/>
                    <a:pt x="1477" y="8026"/>
                  </a:cubicBezTo>
                  <a:cubicBezTo>
                    <a:pt x="1548" y="7978"/>
                    <a:pt x="1429" y="7836"/>
                    <a:pt x="1429" y="7836"/>
                  </a:cubicBezTo>
                  <a:lnTo>
                    <a:pt x="1429" y="7431"/>
                  </a:lnTo>
                  <a:lnTo>
                    <a:pt x="2620" y="7431"/>
                  </a:lnTo>
                  <a:cubicBezTo>
                    <a:pt x="2659" y="7469"/>
                    <a:pt x="2695" y="7485"/>
                    <a:pt x="2729" y="7485"/>
                  </a:cubicBezTo>
                  <a:cubicBezTo>
                    <a:pt x="2801" y="7485"/>
                    <a:pt x="2865" y="7416"/>
                    <a:pt x="2929" y="7335"/>
                  </a:cubicBezTo>
                  <a:lnTo>
                    <a:pt x="2929" y="6502"/>
                  </a:lnTo>
                  <a:cubicBezTo>
                    <a:pt x="2834" y="6383"/>
                    <a:pt x="2620" y="6240"/>
                    <a:pt x="2620" y="6240"/>
                  </a:cubicBezTo>
                  <a:lnTo>
                    <a:pt x="1429" y="6240"/>
                  </a:lnTo>
                  <a:lnTo>
                    <a:pt x="1429" y="6026"/>
                  </a:lnTo>
                  <a:cubicBezTo>
                    <a:pt x="1596" y="5954"/>
                    <a:pt x="1548" y="5883"/>
                    <a:pt x="1477" y="5835"/>
                  </a:cubicBezTo>
                  <a:cubicBezTo>
                    <a:pt x="1447" y="5825"/>
                    <a:pt x="1418" y="5820"/>
                    <a:pt x="1388" y="5820"/>
                  </a:cubicBezTo>
                  <a:cubicBezTo>
                    <a:pt x="1346" y="5820"/>
                    <a:pt x="1304" y="5831"/>
                    <a:pt x="1262" y="5859"/>
                  </a:cubicBezTo>
                  <a:lnTo>
                    <a:pt x="1143" y="5907"/>
                  </a:lnTo>
                  <a:lnTo>
                    <a:pt x="1143" y="286"/>
                  </a:lnTo>
                  <a:lnTo>
                    <a:pt x="5001" y="286"/>
                  </a:lnTo>
                  <a:lnTo>
                    <a:pt x="5001" y="2406"/>
                  </a:lnTo>
                  <a:cubicBezTo>
                    <a:pt x="5097" y="2501"/>
                    <a:pt x="5192" y="2596"/>
                    <a:pt x="5311" y="2596"/>
                  </a:cubicBezTo>
                  <a:cubicBezTo>
                    <a:pt x="5430" y="2596"/>
                    <a:pt x="5501" y="2501"/>
                    <a:pt x="5311" y="2406"/>
                  </a:cubicBezTo>
                  <a:lnTo>
                    <a:pt x="5311" y="286"/>
                  </a:lnTo>
                  <a:close/>
                  <a:moveTo>
                    <a:pt x="1048" y="1"/>
                  </a:moveTo>
                  <a:cubicBezTo>
                    <a:pt x="929" y="1"/>
                    <a:pt x="834" y="72"/>
                    <a:pt x="834" y="191"/>
                  </a:cubicBezTo>
                  <a:lnTo>
                    <a:pt x="834" y="6216"/>
                  </a:lnTo>
                  <a:lnTo>
                    <a:pt x="96" y="6764"/>
                  </a:lnTo>
                  <a:cubicBezTo>
                    <a:pt x="48" y="6788"/>
                    <a:pt x="0" y="6859"/>
                    <a:pt x="0" y="6931"/>
                  </a:cubicBezTo>
                  <a:cubicBezTo>
                    <a:pt x="0" y="7002"/>
                    <a:pt x="48" y="7050"/>
                    <a:pt x="96" y="7097"/>
                  </a:cubicBezTo>
                  <a:lnTo>
                    <a:pt x="834" y="7645"/>
                  </a:lnTo>
                  <a:lnTo>
                    <a:pt x="834" y="10503"/>
                  </a:lnTo>
                  <a:cubicBezTo>
                    <a:pt x="834" y="10622"/>
                    <a:pt x="929" y="10717"/>
                    <a:pt x="1048" y="10717"/>
                  </a:cubicBezTo>
                  <a:lnTo>
                    <a:pt x="9550" y="10717"/>
                  </a:lnTo>
                  <a:cubicBezTo>
                    <a:pt x="9669" y="10717"/>
                    <a:pt x="9764" y="10622"/>
                    <a:pt x="9764" y="10503"/>
                  </a:cubicBezTo>
                  <a:lnTo>
                    <a:pt x="9764" y="7645"/>
                  </a:lnTo>
                  <a:lnTo>
                    <a:pt x="10502" y="7097"/>
                  </a:lnTo>
                  <a:cubicBezTo>
                    <a:pt x="10550" y="7050"/>
                    <a:pt x="10598" y="7002"/>
                    <a:pt x="10598" y="6931"/>
                  </a:cubicBezTo>
                  <a:cubicBezTo>
                    <a:pt x="10598" y="6859"/>
                    <a:pt x="10550" y="6788"/>
                    <a:pt x="10502" y="6764"/>
                  </a:cubicBezTo>
                  <a:lnTo>
                    <a:pt x="9764" y="6216"/>
                  </a:lnTo>
                  <a:lnTo>
                    <a:pt x="9764" y="191"/>
                  </a:lnTo>
                  <a:cubicBezTo>
                    <a:pt x="9764" y="72"/>
                    <a:pt x="9669" y="1"/>
                    <a:pt x="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4156652" y="2950234"/>
              <a:ext cx="14276" cy="15085"/>
            </a:xfrm>
            <a:custGeom>
              <a:rect b="b" l="l" r="r" t="t"/>
              <a:pathLst>
                <a:path extrusionOk="0" h="429" w="406">
                  <a:moveTo>
                    <a:pt x="215" y="0"/>
                  </a:moveTo>
                  <a:cubicBezTo>
                    <a:pt x="143" y="0"/>
                    <a:pt x="96" y="24"/>
                    <a:pt x="48" y="72"/>
                  </a:cubicBezTo>
                  <a:cubicBezTo>
                    <a:pt x="24" y="119"/>
                    <a:pt x="1" y="167"/>
                    <a:pt x="1" y="215"/>
                  </a:cubicBezTo>
                  <a:cubicBezTo>
                    <a:pt x="1" y="262"/>
                    <a:pt x="24" y="334"/>
                    <a:pt x="48" y="358"/>
                  </a:cubicBezTo>
                  <a:cubicBezTo>
                    <a:pt x="96" y="405"/>
                    <a:pt x="143" y="429"/>
                    <a:pt x="215" y="429"/>
                  </a:cubicBezTo>
                  <a:cubicBezTo>
                    <a:pt x="263" y="429"/>
                    <a:pt x="310" y="405"/>
                    <a:pt x="358" y="358"/>
                  </a:cubicBezTo>
                  <a:cubicBezTo>
                    <a:pt x="382" y="334"/>
                    <a:pt x="405" y="286"/>
                    <a:pt x="405" y="215"/>
                  </a:cubicBezTo>
                  <a:cubicBezTo>
                    <a:pt x="405" y="167"/>
                    <a:pt x="405" y="119"/>
                    <a:pt x="358" y="72"/>
                  </a:cubicBezTo>
                  <a:cubicBezTo>
                    <a:pt x="310" y="24"/>
                    <a:pt x="263" y="0"/>
                    <a:pt x="2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45"/>
          <p:cNvSpPr txBox="1"/>
          <p:nvPr>
            <p:ph idx="1" type="subTitle"/>
          </p:nvPr>
        </p:nvSpPr>
        <p:spPr>
          <a:xfrm>
            <a:off x="1483025" y="4029250"/>
            <a:ext cx="2674500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Gate Machine Establishment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6"/>
          <p:cNvSpPr txBox="1"/>
          <p:nvPr>
            <p:ph type="title"/>
          </p:nvPr>
        </p:nvSpPr>
        <p:spPr>
          <a:xfrm>
            <a:off x="720000" y="19990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068" name="Google Shape;1068;p46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9" name="Google Shape;1069;p46"/>
          <p:cNvGrpSpPr/>
          <p:nvPr/>
        </p:nvGrpSpPr>
        <p:grpSpPr>
          <a:xfrm>
            <a:off x="7833948" y="618517"/>
            <a:ext cx="709350" cy="267950"/>
            <a:chOff x="7833948" y="618517"/>
            <a:chExt cx="709350" cy="267950"/>
          </a:xfrm>
        </p:grpSpPr>
        <p:grpSp>
          <p:nvGrpSpPr>
            <p:cNvPr id="1070" name="Google Shape;1070;p46"/>
            <p:cNvGrpSpPr/>
            <p:nvPr/>
          </p:nvGrpSpPr>
          <p:grpSpPr>
            <a:xfrm>
              <a:off x="7833948" y="618530"/>
              <a:ext cx="274475" cy="267925"/>
              <a:chOff x="2211150" y="2789325"/>
              <a:chExt cx="274475" cy="267925"/>
            </a:xfrm>
          </p:grpSpPr>
          <p:sp>
            <p:nvSpPr>
              <p:cNvPr id="1071" name="Google Shape;1071;p46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2" name="Google Shape;1072;p46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3" name="Google Shape;1073;p46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4" name="Google Shape;1074;p46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5" name="Google Shape;1075;p46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6" name="Google Shape;1076;p46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7" name="Google Shape;1077;p46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78" name="Google Shape;1078;p46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079" name="Google Shape;1079;p46"/>
            <p:cNvGrpSpPr/>
            <p:nvPr/>
          </p:nvGrpSpPr>
          <p:grpSpPr>
            <a:xfrm>
              <a:off x="8275348" y="618517"/>
              <a:ext cx="267950" cy="267950"/>
              <a:chOff x="2791025" y="3220950"/>
              <a:chExt cx="267950" cy="267950"/>
            </a:xfrm>
          </p:grpSpPr>
          <p:sp>
            <p:nvSpPr>
              <p:cNvPr id="1080" name="Google Shape;1080;p46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081" name="Google Shape;1081;p46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" name="Google Shape;7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7775" y="152400"/>
            <a:ext cx="223506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35"/>
          <p:cNvSpPr txBox="1"/>
          <p:nvPr>
            <p:ph idx="6" type="subTitle"/>
          </p:nvPr>
        </p:nvSpPr>
        <p:spPr>
          <a:xfrm>
            <a:off x="4820075" y="3599085"/>
            <a:ext cx="34527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Minimize Cost</a:t>
            </a:r>
            <a:endParaRPr/>
          </a:p>
        </p:txBody>
      </p:sp>
      <p:sp>
        <p:nvSpPr>
          <p:cNvPr id="754" name="Google Shape;754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755" name="Google Shape;755;p35"/>
          <p:cNvSpPr txBox="1"/>
          <p:nvPr>
            <p:ph idx="1" type="subTitle"/>
          </p:nvPr>
        </p:nvSpPr>
        <p:spPr>
          <a:xfrm>
            <a:off x="4820075" y="1252841"/>
            <a:ext cx="34527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Reliability</a:t>
            </a:r>
            <a:endParaRPr/>
          </a:p>
        </p:txBody>
      </p:sp>
      <p:sp>
        <p:nvSpPr>
          <p:cNvPr id="756" name="Google Shape;756;p35"/>
          <p:cNvSpPr txBox="1"/>
          <p:nvPr>
            <p:ph idx="2" type="subTitle"/>
          </p:nvPr>
        </p:nvSpPr>
        <p:spPr>
          <a:xfrm>
            <a:off x="4629240" y="1598225"/>
            <a:ext cx="3570300" cy="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making the MBTA’s service more consistent, they can potentially increase ridership.</a:t>
            </a:r>
            <a:endParaRPr/>
          </a:p>
        </p:txBody>
      </p:sp>
      <p:sp>
        <p:nvSpPr>
          <p:cNvPr id="757" name="Google Shape;757;p35"/>
          <p:cNvSpPr txBox="1"/>
          <p:nvPr>
            <p:ph idx="3" type="subTitle"/>
          </p:nvPr>
        </p:nvSpPr>
        <p:spPr>
          <a:xfrm>
            <a:off x="4631980" y="2803415"/>
            <a:ext cx="357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improving ridership, the MBTA can bring in more revenue.</a:t>
            </a:r>
            <a:endParaRPr/>
          </a:p>
        </p:txBody>
      </p:sp>
      <p:sp>
        <p:nvSpPr>
          <p:cNvPr id="758" name="Google Shape;758;p35"/>
          <p:cNvSpPr txBox="1"/>
          <p:nvPr>
            <p:ph idx="4" type="subTitle"/>
          </p:nvPr>
        </p:nvSpPr>
        <p:spPr>
          <a:xfrm>
            <a:off x="4572000" y="3897450"/>
            <a:ext cx="3897600" cy="9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MBTA is estimated to have a budget deficit of $700 million by 2026. Any recommendations should strongly consider cost.</a:t>
            </a:r>
            <a:endParaRPr/>
          </a:p>
        </p:txBody>
      </p:sp>
      <p:sp>
        <p:nvSpPr>
          <p:cNvPr id="759" name="Google Shape;759;p35"/>
          <p:cNvSpPr txBox="1"/>
          <p:nvPr>
            <p:ph idx="5" type="subTitle"/>
          </p:nvPr>
        </p:nvSpPr>
        <p:spPr>
          <a:xfrm>
            <a:off x="4502550" y="2468788"/>
            <a:ext cx="4036500" cy="4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Increase Revenue</a:t>
            </a:r>
            <a:endParaRPr sz="1400"/>
          </a:p>
        </p:txBody>
      </p:sp>
      <p:pic>
        <p:nvPicPr>
          <p:cNvPr id="760" name="Google Shape;760;p35"/>
          <p:cNvPicPr preferRelativeResize="0"/>
          <p:nvPr>
            <p:ph idx="9" type="pic"/>
          </p:nvPr>
        </p:nvPicPr>
        <p:blipFill rotWithShape="1">
          <a:blip r:embed="rId3">
            <a:alphaModFix/>
          </a:blip>
          <a:srcRect b="26429" l="0" r="0" t="26424"/>
          <a:stretch/>
        </p:blipFill>
        <p:spPr>
          <a:xfrm>
            <a:off x="1233299" y="3792965"/>
            <a:ext cx="3121500" cy="854100"/>
          </a:xfrm>
          <a:prstGeom prst="roundRect">
            <a:avLst>
              <a:gd fmla="val 16667" name="adj"/>
            </a:avLst>
          </a:prstGeom>
        </p:spPr>
      </p:pic>
      <p:pic>
        <p:nvPicPr>
          <p:cNvPr id="761" name="Google Shape;761;p35"/>
          <p:cNvPicPr preferRelativeResize="0"/>
          <p:nvPr>
            <p:ph idx="8" type="pic"/>
          </p:nvPr>
        </p:nvPicPr>
        <p:blipFill rotWithShape="1">
          <a:blip r:embed="rId4">
            <a:alphaModFix/>
          </a:blip>
          <a:srcRect b="31752" l="0" r="0" t="31749"/>
          <a:stretch/>
        </p:blipFill>
        <p:spPr>
          <a:xfrm>
            <a:off x="1233299" y="2571742"/>
            <a:ext cx="3121500" cy="854100"/>
          </a:xfrm>
          <a:prstGeom prst="roundRect">
            <a:avLst>
              <a:gd fmla="val 16667" name="adj"/>
            </a:avLst>
          </a:prstGeom>
        </p:spPr>
      </p:pic>
      <p:cxnSp>
        <p:nvCxnSpPr>
          <p:cNvPr id="762" name="Google Shape;762;p35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63" name="Google Shape;763;p35"/>
          <p:cNvPicPr preferRelativeResize="0"/>
          <p:nvPr/>
        </p:nvPicPr>
        <p:blipFill rotWithShape="1">
          <a:blip r:embed="rId5">
            <a:alphaModFix/>
          </a:blip>
          <a:srcRect b="35787" l="0" r="0" t="26643"/>
          <a:stretch/>
        </p:blipFill>
        <p:spPr>
          <a:xfrm>
            <a:off x="1233300" y="1431987"/>
            <a:ext cx="3121500" cy="87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DATA</a:t>
            </a:r>
            <a:endParaRPr/>
          </a:p>
        </p:txBody>
      </p:sp>
      <p:cxnSp>
        <p:nvCxnSpPr>
          <p:cNvPr id="769" name="Google Shape;769;p36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0" name="Google Shape;770;p36"/>
          <p:cNvSpPr/>
          <p:nvPr/>
        </p:nvSpPr>
        <p:spPr>
          <a:xfrm flipH="1">
            <a:off x="5394275" y="3827100"/>
            <a:ext cx="2224500" cy="4644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" name="Google Shape;771;p36"/>
          <p:cNvGrpSpPr/>
          <p:nvPr/>
        </p:nvGrpSpPr>
        <p:grpSpPr>
          <a:xfrm>
            <a:off x="3797054" y="3827077"/>
            <a:ext cx="1451205" cy="464442"/>
            <a:chOff x="314175" y="260575"/>
            <a:chExt cx="1598244" cy="511500"/>
          </a:xfrm>
        </p:grpSpPr>
        <p:sp>
          <p:nvSpPr>
            <p:cNvPr id="772" name="Google Shape;772;p36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" name="Google Shape;780;p36"/>
          <p:cNvSpPr/>
          <p:nvPr/>
        </p:nvSpPr>
        <p:spPr>
          <a:xfrm>
            <a:off x="3797049" y="1748875"/>
            <a:ext cx="11613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1" name="Google Shape;781;p36"/>
          <p:cNvGrpSpPr/>
          <p:nvPr/>
        </p:nvGrpSpPr>
        <p:grpSpPr>
          <a:xfrm>
            <a:off x="4522800" y="1846500"/>
            <a:ext cx="289375" cy="291175"/>
            <a:chOff x="1615175" y="4076475"/>
            <a:chExt cx="289375" cy="291175"/>
          </a:xfrm>
        </p:grpSpPr>
        <p:sp>
          <p:nvSpPr>
            <p:cNvPr id="782" name="Google Shape;782;p36"/>
            <p:cNvSpPr/>
            <p:nvPr/>
          </p:nvSpPr>
          <p:spPr>
            <a:xfrm>
              <a:off x="1615175" y="4076475"/>
              <a:ext cx="289375" cy="291175"/>
            </a:xfrm>
            <a:custGeom>
              <a:rect b="b" l="l" r="r" t="t"/>
              <a:pathLst>
                <a:path extrusionOk="0" h="11647" w="11575">
                  <a:moveTo>
                    <a:pt x="10884" y="1192"/>
                  </a:moveTo>
                  <a:cubicBezTo>
                    <a:pt x="11003" y="1358"/>
                    <a:pt x="11098" y="1477"/>
                    <a:pt x="11098" y="1596"/>
                  </a:cubicBezTo>
                  <a:cubicBezTo>
                    <a:pt x="11120" y="1703"/>
                    <a:pt x="11026" y="1791"/>
                    <a:pt x="10921" y="1791"/>
                  </a:cubicBezTo>
                  <a:cubicBezTo>
                    <a:pt x="10909" y="1791"/>
                    <a:pt x="10897" y="1789"/>
                    <a:pt x="10884" y="1787"/>
                  </a:cubicBezTo>
                  <a:lnTo>
                    <a:pt x="1477" y="1787"/>
                  </a:lnTo>
                  <a:lnTo>
                    <a:pt x="1477" y="1192"/>
                  </a:lnTo>
                  <a:close/>
                  <a:moveTo>
                    <a:pt x="8336" y="2382"/>
                  </a:moveTo>
                  <a:lnTo>
                    <a:pt x="8336" y="3930"/>
                  </a:lnTo>
                  <a:cubicBezTo>
                    <a:pt x="7741" y="3645"/>
                    <a:pt x="7098" y="3478"/>
                    <a:pt x="6383" y="3478"/>
                  </a:cubicBezTo>
                  <a:cubicBezTo>
                    <a:pt x="5693" y="3478"/>
                    <a:pt x="5026" y="3645"/>
                    <a:pt x="4454" y="3930"/>
                  </a:cubicBezTo>
                  <a:lnTo>
                    <a:pt x="4454" y="2382"/>
                  </a:lnTo>
                  <a:close/>
                  <a:moveTo>
                    <a:pt x="6288" y="3811"/>
                  </a:moveTo>
                  <a:cubicBezTo>
                    <a:pt x="8312" y="3811"/>
                    <a:pt x="9979" y="5478"/>
                    <a:pt x="9979" y="7502"/>
                  </a:cubicBezTo>
                  <a:cubicBezTo>
                    <a:pt x="9979" y="9527"/>
                    <a:pt x="8312" y="11194"/>
                    <a:pt x="6288" y="11194"/>
                  </a:cubicBezTo>
                  <a:cubicBezTo>
                    <a:pt x="4264" y="11194"/>
                    <a:pt x="2620" y="9527"/>
                    <a:pt x="2620" y="7502"/>
                  </a:cubicBezTo>
                  <a:cubicBezTo>
                    <a:pt x="2620" y="5478"/>
                    <a:pt x="4264" y="3811"/>
                    <a:pt x="6288" y="3811"/>
                  </a:cubicBezTo>
                  <a:close/>
                  <a:moveTo>
                    <a:pt x="215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11384"/>
                  </a:lnTo>
                  <a:cubicBezTo>
                    <a:pt x="1" y="11503"/>
                    <a:pt x="96" y="11599"/>
                    <a:pt x="215" y="11599"/>
                  </a:cubicBezTo>
                  <a:lnTo>
                    <a:pt x="1239" y="11599"/>
                  </a:lnTo>
                  <a:cubicBezTo>
                    <a:pt x="1239" y="11599"/>
                    <a:pt x="1477" y="11527"/>
                    <a:pt x="1477" y="11408"/>
                  </a:cubicBezTo>
                  <a:lnTo>
                    <a:pt x="1477" y="6836"/>
                  </a:lnTo>
                  <a:cubicBezTo>
                    <a:pt x="1477" y="6717"/>
                    <a:pt x="1382" y="6621"/>
                    <a:pt x="1239" y="6621"/>
                  </a:cubicBezTo>
                  <a:cubicBezTo>
                    <a:pt x="1120" y="6621"/>
                    <a:pt x="882" y="6836"/>
                    <a:pt x="882" y="6836"/>
                  </a:cubicBezTo>
                  <a:lnTo>
                    <a:pt x="882" y="11313"/>
                  </a:lnTo>
                  <a:lnTo>
                    <a:pt x="287" y="11313"/>
                  </a:lnTo>
                  <a:lnTo>
                    <a:pt x="287" y="596"/>
                  </a:lnTo>
                  <a:lnTo>
                    <a:pt x="882" y="596"/>
                  </a:lnTo>
                  <a:lnTo>
                    <a:pt x="882" y="1144"/>
                  </a:lnTo>
                  <a:lnTo>
                    <a:pt x="882" y="2049"/>
                  </a:lnTo>
                  <a:lnTo>
                    <a:pt x="882" y="4788"/>
                  </a:lnTo>
                  <a:cubicBezTo>
                    <a:pt x="1025" y="4930"/>
                    <a:pt x="1120" y="5026"/>
                    <a:pt x="1239" y="5026"/>
                  </a:cubicBezTo>
                  <a:cubicBezTo>
                    <a:pt x="1382" y="5026"/>
                    <a:pt x="1477" y="4930"/>
                    <a:pt x="1477" y="4788"/>
                  </a:cubicBezTo>
                  <a:lnTo>
                    <a:pt x="1477" y="2382"/>
                  </a:lnTo>
                  <a:lnTo>
                    <a:pt x="3859" y="2382"/>
                  </a:lnTo>
                  <a:lnTo>
                    <a:pt x="3859" y="4073"/>
                  </a:lnTo>
                  <a:cubicBezTo>
                    <a:pt x="2882" y="4811"/>
                    <a:pt x="2168" y="6074"/>
                    <a:pt x="2168" y="7502"/>
                  </a:cubicBezTo>
                  <a:cubicBezTo>
                    <a:pt x="2168" y="9789"/>
                    <a:pt x="4002" y="11646"/>
                    <a:pt x="6288" y="11646"/>
                  </a:cubicBezTo>
                  <a:cubicBezTo>
                    <a:pt x="8574" y="11646"/>
                    <a:pt x="10432" y="9789"/>
                    <a:pt x="10432" y="7502"/>
                  </a:cubicBezTo>
                  <a:cubicBezTo>
                    <a:pt x="10432" y="6074"/>
                    <a:pt x="9717" y="4811"/>
                    <a:pt x="8622" y="4073"/>
                  </a:cubicBezTo>
                  <a:lnTo>
                    <a:pt x="8622" y="2382"/>
                  </a:lnTo>
                  <a:lnTo>
                    <a:pt x="10884" y="2382"/>
                  </a:lnTo>
                  <a:cubicBezTo>
                    <a:pt x="11265" y="2263"/>
                    <a:pt x="11551" y="1978"/>
                    <a:pt x="11551" y="1596"/>
                  </a:cubicBezTo>
                  <a:cubicBezTo>
                    <a:pt x="11575" y="1215"/>
                    <a:pt x="10884" y="906"/>
                    <a:pt x="10884" y="906"/>
                  </a:cubicBezTo>
                  <a:lnTo>
                    <a:pt x="1477" y="906"/>
                  </a:lnTo>
                  <a:lnTo>
                    <a:pt x="1477" y="239"/>
                  </a:lnTo>
                  <a:cubicBezTo>
                    <a:pt x="1477" y="96"/>
                    <a:pt x="1382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1691975" y="4183050"/>
              <a:ext cx="161375" cy="161375"/>
            </a:xfrm>
            <a:custGeom>
              <a:rect b="b" l="l" r="r" t="t"/>
              <a:pathLst>
                <a:path extrusionOk="0" h="6455" w="6455">
                  <a:moveTo>
                    <a:pt x="3216" y="477"/>
                  </a:moveTo>
                  <a:cubicBezTo>
                    <a:pt x="4740" y="477"/>
                    <a:pt x="6002" y="1715"/>
                    <a:pt x="6002" y="3239"/>
                  </a:cubicBezTo>
                  <a:cubicBezTo>
                    <a:pt x="6002" y="4764"/>
                    <a:pt x="4740" y="6002"/>
                    <a:pt x="3216" y="6002"/>
                  </a:cubicBezTo>
                  <a:cubicBezTo>
                    <a:pt x="1692" y="6002"/>
                    <a:pt x="453" y="4764"/>
                    <a:pt x="453" y="3239"/>
                  </a:cubicBezTo>
                  <a:cubicBezTo>
                    <a:pt x="453" y="1715"/>
                    <a:pt x="1692" y="477"/>
                    <a:pt x="3216" y="477"/>
                  </a:cubicBezTo>
                  <a:close/>
                  <a:moveTo>
                    <a:pt x="3216" y="1"/>
                  </a:moveTo>
                  <a:cubicBezTo>
                    <a:pt x="1454" y="1"/>
                    <a:pt x="1" y="1453"/>
                    <a:pt x="1" y="3239"/>
                  </a:cubicBezTo>
                  <a:cubicBezTo>
                    <a:pt x="1" y="5026"/>
                    <a:pt x="1430" y="6454"/>
                    <a:pt x="3216" y="6454"/>
                  </a:cubicBezTo>
                  <a:cubicBezTo>
                    <a:pt x="5002" y="6454"/>
                    <a:pt x="6455" y="5026"/>
                    <a:pt x="6455" y="3239"/>
                  </a:cubicBezTo>
                  <a:cubicBezTo>
                    <a:pt x="6455" y="1453"/>
                    <a:pt x="5002" y="1"/>
                    <a:pt x="3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1734850" y="4221750"/>
              <a:ext cx="80400" cy="59575"/>
            </a:xfrm>
            <a:custGeom>
              <a:rect b="b" l="l" r="r" t="t"/>
              <a:pathLst>
                <a:path extrusionOk="0" h="2383" w="3216">
                  <a:moveTo>
                    <a:pt x="1501" y="1453"/>
                  </a:moveTo>
                  <a:cubicBezTo>
                    <a:pt x="1620" y="1453"/>
                    <a:pt x="1739" y="1572"/>
                    <a:pt x="1739" y="1691"/>
                  </a:cubicBezTo>
                  <a:cubicBezTo>
                    <a:pt x="1739" y="1811"/>
                    <a:pt x="1620" y="1906"/>
                    <a:pt x="1501" y="1906"/>
                  </a:cubicBezTo>
                  <a:cubicBezTo>
                    <a:pt x="1382" y="1906"/>
                    <a:pt x="1287" y="1811"/>
                    <a:pt x="1287" y="1691"/>
                  </a:cubicBezTo>
                  <a:cubicBezTo>
                    <a:pt x="1287" y="1572"/>
                    <a:pt x="1382" y="1453"/>
                    <a:pt x="1501" y="1453"/>
                  </a:cubicBezTo>
                  <a:close/>
                  <a:moveTo>
                    <a:pt x="2957" y="1"/>
                  </a:moveTo>
                  <a:cubicBezTo>
                    <a:pt x="2900" y="1"/>
                    <a:pt x="2846" y="24"/>
                    <a:pt x="2811" y="72"/>
                  </a:cubicBezTo>
                  <a:lnTo>
                    <a:pt x="1787" y="1072"/>
                  </a:lnTo>
                  <a:cubicBezTo>
                    <a:pt x="1715" y="1025"/>
                    <a:pt x="1620" y="1001"/>
                    <a:pt x="1501" y="1001"/>
                  </a:cubicBezTo>
                  <a:cubicBezTo>
                    <a:pt x="1215" y="1001"/>
                    <a:pt x="953" y="1191"/>
                    <a:pt x="858" y="1334"/>
                  </a:cubicBezTo>
                  <a:lnTo>
                    <a:pt x="215" y="1334"/>
                  </a:lnTo>
                  <a:cubicBezTo>
                    <a:pt x="96" y="1453"/>
                    <a:pt x="1" y="1572"/>
                    <a:pt x="1" y="1691"/>
                  </a:cubicBezTo>
                  <a:cubicBezTo>
                    <a:pt x="1" y="1811"/>
                    <a:pt x="96" y="1906"/>
                    <a:pt x="215" y="1930"/>
                  </a:cubicBezTo>
                  <a:lnTo>
                    <a:pt x="858" y="1930"/>
                  </a:lnTo>
                  <a:cubicBezTo>
                    <a:pt x="953" y="2192"/>
                    <a:pt x="1215" y="2382"/>
                    <a:pt x="1501" y="2382"/>
                  </a:cubicBezTo>
                  <a:cubicBezTo>
                    <a:pt x="1882" y="2382"/>
                    <a:pt x="2192" y="2072"/>
                    <a:pt x="2192" y="1691"/>
                  </a:cubicBezTo>
                  <a:cubicBezTo>
                    <a:pt x="2192" y="1596"/>
                    <a:pt x="2168" y="1477"/>
                    <a:pt x="2120" y="1406"/>
                  </a:cubicBezTo>
                  <a:lnTo>
                    <a:pt x="3120" y="405"/>
                  </a:lnTo>
                  <a:cubicBezTo>
                    <a:pt x="3216" y="310"/>
                    <a:pt x="3216" y="167"/>
                    <a:pt x="3120" y="72"/>
                  </a:cubicBezTo>
                  <a:cubicBezTo>
                    <a:pt x="3073" y="24"/>
                    <a:pt x="3013" y="1"/>
                    <a:pt x="2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1767000" y="4206275"/>
              <a:ext cx="11350" cy="11325"/>
            </a:xfrm>
            <a:custGeom>
              <a:rect b="b" l="l" r="r" t="t"/>
              <a:pathLst>
                <a:path extrusionOk="0" h="453" w="454">
                  <a:moveTo>
                    <a:pt x="215" y="0"/>
                  </a:moveTo>
                  <a:cubicBezTo>
                    <a:pt x="167" y="0"/>
                    <a:pt x="96" y="24"/>
                    <a:pt x="48" y="48"/>
                  </a:cubicBezTo>
                  <a:cubicBezTo>
                    <a:pt x="24" y="96"/>
                    <a:pt x="1" y="167"/>
                    <a:pt x="1" y="215"/>
                  </a:cubicBezTo>
                  <a:cubicBezTo>
                    <a:pt x="1" y="286"/>
                    <a:pt x="24" y="334"/>
                    <a:pt x="48" y="381"/>
                  </a:cubicBezTo>
                  <a:cubicBezTo>
                    <a:pt x="96" y="429"/>
                    <a:pt x="167" y="453"/>
                    <a:pt x="215" y="453"/>
                  </a:cubicBezTo>
                  <a:cubicBezTo>
                    <a:pt x="286" y="453"/>
                    <a:pt x="334" y="429"/>
                    <a:pt x="382" y="381"/>
                  </a:cubicBezTo>
                  <a:cubicBezTo>
                    <a:pt x="429" y="334"/>
                    <a:pt x="453" y="286"/>
                    <a:pt x="453" y="215"/>
                  </a:cubicBezTo>
                  <a:cubicBezTo>
                    <a:pt x="453" y="167"/>
                    <a:pt x="429" y="96"/>
                    <a:pt x="382" y="48"/>
                  </a:cubicBezTo>
                  <a:cubicBezTo>
                    <a:pt x="334" y="24"/>
                    <a:pt x="286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1767000" y="4310450"/>
              <a:ext cx="11350" cy="11350"/>
            </a:xfrm>
            <a:custGeom>
              <a:rect b="b" l="l" r="r" t="t"/>
              <a:pathLst>
                <a:path extrusionOk="0" h="454" w="454">
                  <a:moveTo>
                    <a:pt x="215" y="1"/>
                  </a:moveTo>
                  <a:cubicBezTo>
                    <a:pt x="167" y="1"/>
                    <a:pt x="96" y="25"/>
                    <a:pt x="48" y="72"/>
                  </a:cubicBezTo>
                  <a:cubicBezTo>
                    <a:pt x="24" y="120"/>
                    <a:pt x="1" y="168"/>
                    <a:pt x="1" y="239"/>
                  </a:cubicBezTo>
                  <a:cubicBezTo>
                    <a:pt x="1" y="287"/>
                    <a:pt x="24" y="358"/>
                    <a:pt x="48" y="382"/>
                  </a:cubicBezTo>
                  <a:cubicBezTo>
                    <a:pt x="96" y="430"/>
                    <a:pt x="167" y="453"/>
                    <a:pt x="215" y="453"/>
                  </a:cubicBezTo>
                  <a:cubicBezTo>
                    <a:pt x="286" y="453"/>
                    <a:pt x="334" y="430"/>
                    <a:pt x="382" y="382"/>
                  </a:cubicBezTo>
                  <a:cubicBezTo>
                    <a:pt x="429" y="358"/>
                    <a:pt x="453" y="287"/>
                    <a:pt x="453" y="239"/>
                  </a:cubicBezTo>
                  <a:cubicBezTo>
                    <a:pt x="453" y="168"/>
                    <a:pt x="429" y="120"/>
                    <a:pt x="382" y="72"/>
                  </a:cubicBezTo>
                  <a:cubicBezTo>
                    <a:pt x="334" y="25"/>
                    <a:pt x="286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1819400" y="4258075"/>
              <a:ext cx="10725" cy="11325"/>
            </a:xfrm>
            <a:custGeom>
              <a:rect b="b" l="l" r="r" t="t"/>
              <a:pathLst>
                <a:path extrusionOk="0" h="453" w="429">
                  <a:moveTo>
                    <a:pt x="215" y="0"/>
                  </a:moveTo>
                  <a:cubicBezTo>
                    <a:pt x="167" y="0"/>
                    <a:pt x="96" y="24"/>
                    <a:pt x="48" y="72"/>
                  </a:cubicBezTo>
                  <a:cubicBezTo>
                    <a:pt x="24" y="119"/>
                    <a:pt x="0" y="167"/>
                    <a:pt x="0" y="238"/>
                  </a:cubicBezTo>
                  <a:cubicBezTo>
                    <a:pt x="0" y="286"/>
                    <a:pt x="24" y="358"/>
                    <a:pt x="48" y="405"/>
                  </a:cubicBezTo>
                  <a:cubicBezTo>
                    <a:pt x="96" y="429"/>
                    <a:pt x="143" y="453"/>
                    <a:pt x="215" y="453"/>
                  </a:cubicBezTo>
                  <a:cubicBezTo>
                    <a:pt x="262" y="453"/>
                    <a:pt x="334" y="429"/>
                    <a:pt x="381" y="405"/>
                  </a:cubicBezTo>
                  <a:cubicBezTo>
                    <a:pt x="405" y="358"/>
                    <a:pt x="429" y="286"/>
                    <a:pt x="429" y="238"/>
                  </a:cubicBezTo>
                  <a:cubicBezTo>
                    <a:pt x="429" y="167"/>
                    <a:pt x="405" y="119"/>
                    <a:pt x="381" y="72"/>
                  </a:cubicBezTo>
                  <a:cubicBezTo>
                    <a:pt x="334" y="24"/>
                    <a:pt x="262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1714600" y="4258075"/>
              <a:ext cx="11350" cy="11325"/>
            </a:xfrm>
            <a:custGeom>
              <a:rect b="b" l="l" r="r" t="t"/>
              <a:pathLst>
                <a:path extrusionOk="0" h="453" w="454">
                  <a:moveTo>
                    <a:pt x="215" y="0"/>
                  </a:moveTo>
                  <a:cubicBezTo>
                    <a:pt x="168" y="0"/>
                    <a:pt x="96" y="24"/>
                    <a:pt x="72" y="72"/>
                  </a:cubicBezTo>
                  <a:cubicBezTo>
                    <a:pt x="25" y="119"/>
                    <a:pt x="1" y="167"/>
                    <a:pt x="1" y="238"/>
                  </a:cubicBezTo>
                  <a:cubicBezTo>
                    <a:pt x="1" y="286"/>
                    <a:pt x="25" y="358"/>
                    <a:pt x="72" y="405"/>
                  </a:cubicBezTo>
                  <a:cubicBezTo>
                    <a:pt x="96" y="429"/>
                    <a:pt x="168" y="453"/>
                    <a:pt x="215" y="453"/>
                  </a:cubicBezTo>
                  <a:cubicBezTo>
                    <a:pt x="287" y="453"/>
                    <a:pt x="334" y="429"/>
                    <a:pt x="382" y="405"/>
                  </a:cubicBezTo>
                  <a:cubicBezTo>
                    <a:pt x="430" y="358"/>
                    <a:pt x="453" y="286"/>
                    <a:pt x="453" y="238"/>
                  </a:cubicBezTo>
                  <a:cubicBezTo>
                    <a:pt x="453" y="167"/>
                    <a:pt x="430" y="119"/>
                    <a:pt x="382" y="72"/>
                  </a:cubicBezTo>
                  <a:cubicBezTo>
                    <a:pt x="334" y="24"/>
                    <a:pt x="28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1640775" y="4216400"/>
              <a:ext cx="11350" cy="11325"/>
            </a:xfrm>
            <a:custGeom>
              <a:rect b="b" l="l" r="r" t="t"/>
              <a:pathLst>
                <a:path extrusionOk="0" h="453" w="454">
                  <a:moveTo>
                    <a:pt x="215" y="0"/>
                  </a:moveTo>
                  <a:cubicBezTo>
                    <a:pt x="168" y="0"/>
                    <a:pt x="96" y="24"/>
                    <a:pt x="72" y="72"/>
                  </a:cubicBezTo>
                  <a:cubicBezTo>
                    <a:pt x="25" y="96"/>
                    <a:pt x="1" y="167"/>
                    <a:pt x="1" y="215"/>
                  </a:cubicBezTo>
                  <a:cubicBezTo>
                    <a:pt x="1" y="286"/>
                    <a:pt x="25" y="334"/>
                    <a:pt x="72" y="381"/>
                  </a:cubicBezTo>
                  <a:cubicBezTo>
                    <a:pt x="96" y="429"/>
                    <a:pt x="168" y="453"/>
                    <a:pt x="215" y="453"/>
                  </a:cubicBezTo>
                  <a:cubicBezTo>
                    <a:pt x="287" y="453"/>
                    <a:pt x="334" y="429"/>
                    <a:pt x="382" y="381"/>
                  </a:cubicBezTo>
                  <a:cubicBezTo>
                    <a:pt x="430" y="334"/>
                    <a:pt x="453" y="286"/>
                    <a:pt x="453" y="215"/>
                  </a:cubicBezTo>
                  <a:cubicBezTo>
                    <a:pt x="453" y="167"/>
                    <a:pt x="430" y="96"/>
                    <a:pt x="382" y="72"/>
                  </a:cubicBezTo>
                  <a:cubicBezTo>
                    <a:pt x="334" y="24"/>
                    <a:pt x="287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36"/>
          <p:cNvGrpSpPr/>
          <p:nvPr/>
        </p:nvGrpSpPr>
        <p:grpSpPr>
          <a:xfrm>
            <a:off x="3964350" y="1824475"/>
            <a:ext cx="298300" cy="306650"/>
            <a:chOff x="1056725" y="4054450"/>
            <a:chExt cx="298300" cy="306650"/>
          </a:xfrm>
        </p:grpSpPr>
        <p:sp>
          <p:nvSpPr>
            <p:cNvPr id="791" name="Google Shape;791;p36"/>
            <p:cNvSpPr/>
            <p:nvPr/>
          </p:nvSpPr>
          <p:spPr>
            <a:xfrm>
              <a:off x="1056725" y="4054450"/>
              <a:ext cx="141725" cy="304850"/>
            </a:xfrm>
            <a:custGeom>
              <a:rect b="b" l="l" r="r" t="t"/>
              <a:pathLst>
                <a:path extrusionOk="0" h="12194" w="5669">
                  <a:moveTo>
                    <a:pt x="4026" y="596"/>
                  </a:moveTo>
                  <a:cubicBezTo>
                    <a:pt x="4502" y="644"/>
                    <a:pt x="4907" y="977"/>
                    <a:pt x="5026" y="1477"/>
                  </a:cubicBezTo>
                  <a:lnTo>
                    <a:pt x="596" y="1477"/>
                  </a:lnTo>
                  <a:lnTo>
                    <a:pt x="596" y="596"/>
                  </a:lnTo>
                  <a:close/>
                  <a:moveTo>
                    <a:pt x="4478" y="1787"/>
                  </a:moveTo>
                  <a:lnTo>
                    <a:pt x="4478" y="2382"/>
                  </a:lnTo>
                  <a:lnTo>
                    <a:pt x="2978" y="2382"/>
                  </a:lnTo>
                  <a:lnTo>
                    <a:pt x="2978" y="1787"/>
                  </a:lnTo>
                  <a:close/>
                  <a:moveTo>
                    <a:pt x="4764" y="2978"/>
                  </a:moveTo>
                  <a:lnTo>
                    <a:pt x="4764" y="3859"/>
                  </a:lnTo>
                  <a:lnTo>
                    <a:pt x="2692" y="3859"/>
                  </a:lnTo>
                  <a:lnTo>
                    <a:pt x="2692" y="2978"/>
                  </a:lnTo>
                  <a:close/>
                  <a:moveTo>
                    <a:pt x="4978" y="9217"/>
                  </a:moveTo>
                  <a:cubicBezTo>
                    <a:pt x="5192" y="9217"/>
                    <a:pt x="5359" y="9384"/>
                    <a:pt x="5359" y="9598"/>
                  </a:cubicBezTo>
                  <a:lnTo>
                    <a:pt x="5359" y="9812"/>
                  </a:lnTo>
                  <a:lnTo>
                    <a:pt x="596" y="9812"/>
                  </a:lnTo>
                  <a:lnTo>
                    <a:pt x="596" y="9217"/>
                  </a:lnTo>
                  <a:close/>
                  <a:moveTo>
                    <a:pt x="4764" y="10122"/>
                  </a:moveTo>
                  <a:lnTo>
                    <a:pt x="4764" y="11598"/>
                  </a:lnTo>
                  <a:lnTo>
                    <a:pt x="596" y="11598"/>
                  </a:lnTo>
                  <a:lnTo>
                    <a:pt x="596" y="101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11956"/>
                  </a:lnTo>
                  <a:cubicBezTo>
                    <a:pt x="1" y="12098"/>
                    <a:pt x="96" y="12194"/>
                    <a:pt x="239" y="12194"/>
                  </a:cubicBezTo>
                  <a:lnTo>
                    <a:pt x="4835" y="12194"/>
                  </a:lnTo>
                  <a:cubicBezTo>
                    <a:pt x="4954" y="12194"/>
                    <a:pt x="5073" y="12098"/>
                    <a:pt x="5073" y="11956"/>
                  </a:cubicBezTo>
                  <a:lnTo>
                    <a:pt x="5073" y="10122"/>
                  </a:lnTo>
                  <a:lnTo>
                    <a:pt x="5431" y="10122"/>
                  </a:lnTo>
                  <a:cubicBezTo>
                    <a:pt x="5550" y="10122"/>
                    <a:pt x="5669" y="10003"/>
                    <a:pt x="5669" y="9884"/>
                  </a:cubicBezTo>
                  <a:lnTo>
                    <a:pt x="5669" y="9455"/>
                  </a:lnTo>
                  <a:cubicBezTo>
                    <a:pt x="5669" y="9003"/>
                    <a:pt x="5288" y="8622"/>
                    <a:pt x="4811" y="8622"/>
                  </a:cubicBezTo>
                  <a:lnTo>
                    <a:pt x="1787" y="8622"/>
                  </a:lnTo>
                  <a:lnTo>
                    <a:pt x="1787" y="6359"/>
                  </a:lnTo>
                  <a:cubicBezTo>
                    <a:pt x="1573" y="6216"/>
                    <a:pt x="1477" y="6121"/>
                    <a:pt x="1358" y="6121"/>
                  </a:cubicBezTo>
                  <a:cubicBezTo>
                    <a:pt x="1215" y="6121"/>
                    <a:pt x="1192" y="6359"/>
                    <a:pt x="1192" y="6359"/>
                  </a:cubicBezTo>
                  <a:lnTo>
                    <a:pt x="1192" y="8622"/>
                  </a:lnTo>
                  <a:lnTo>
                    <a:pt x="596" y="8622"/>
                  </a:lnTo>
                  <a:lnTo>
                    <a:pt x="596" y="1787"/>
                  </a:lnTo>
                  <a:lnTo>
                    <a:pt x="1192" y="1787"/>
                  </a:lnTo>
                  <a:lnTo>
                    <a:pt x="1192" y="4264"/>
                  </a:lnTo>
                  <a:cubicBezTo>
                    <a:pt x="1120" y="4383"/>
                    <a:pt x="1215" y="4478"/>
                    <a:pt x="1358" y="4478"/>
                  </a:cubicBezTo>
                  <a:cubicBezTo>
                    <a:pt x="1477" y="4478"/>
                    <a:pt x="1787" y="4264"/>
                    <a:pt x="1787" y="4264"/>
                  </a:cubicBezTo>
                  <a:lnTo>
                    <a:pt x="1787" y="1787"/>
                  </a:lnTo>
                  <a:lnTo>
                    <a:pt x="2382" y="1787"/>
                  </a:lnTo>
                  <a:lnTo>
                    <a:pt x="2382" y="2382"/>
                  </a:lnTo>
                  <a:lnTo>
                    <a:pt x="2287" y="2382"/>
                  </a:lnTo>
                  <a:cubicBezTo>
                    <a:pt x="2144" y="2454"/>
                    <a:pt x="2049" y="2549"/>
                    <a:pt x="2097" y="2668"/>
                  </a:cubicBezTo>
                  <a:lnTo>
                    <a:pt x="2097" y="3978"/>
                  </a:lnTo>
                  <a:cubicBezTo>
                    <a:pt x="2049" y="4097"/>
                    <a:pt x="2287" y="4168"/>
                    <a:pt x="2287" y="4168"/>
                  </a:cubicBezTo>
                  <a:lnTo>
                    <a:pt x="4978" y="4168"/>
                  </a:lnTo>
                  <a:cubicBezTo>
                    <a:pt x="4978" y="4168"/>
                    <a:pt x="5216" y="4097"/>
                    <a:pt x="5073" y="3978"/>
                  </a:cubicBezTo>
                  <a:lnTo>
                    <a:pt x="5073" y="2668"/>
                  </a:lnTo>
                  <a:cubicBezTo>
                    <a:pt x="5216" y="2549"/>
                    <a:pt x="5097" y="2454"/>
                    <a:pt x="4978" y="2382"/>
                  </a:cubicBezTo>
                  <a:lnTo>
                    <a:pt x="4764" y="2382"/>
                  </a:lnTo>
                  <a:lnTo>
                    <a:pt x="4764" y="1787"/>
                  </a:lnTo>
                  <a:lnTo>
                    <a:pt x="5288" y="1787"/>
                  </a:lnTo>
                  <a:cubicBezTo>
                    <a:pt x="5407" y="1787"/>
                    <a:pt x="5502" y="1668"/>
                    <a:pt x="5502" y="1549"/>
                  </a:cubicBezTo>
                  <a:cubicBezTo>
                    <a:pt x="5502" y="691"/>
                    <a:pt x="4811" y="1"/>
                    <a:pt x="39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1221650" y="4249150"/>
              <a:ext cx="11925" cy="1192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67" y="0"/>
                    <a:pt x="120" y="24"/>
                    <a:pt x="72" y="72"/>
                  </a:cubicBezTo>
                  <a:cubicBezTo>
                    <a:pt x="24" y="119"/>
                    <a:pt x="1" y="167"/>
                    <a:pt x="1" y="238"/>
                  </a:cubicBezTo>
                  <a:cubicBezTo>
                    <a:pt x="1" y="286"/>
                    <a:pt x="24" y="357"/>
                    <a:pt x="72" y="405"/>
                  </a:cubicBezTo>
                  <a:cubicBezTo>
                    <a:pt x="120" y="429"/>
                    <a:pt x="167" y="476"/>
                    <a:pt x="239" y="476"/>
                  </a:cubicBezTo>
                  <a:cubicBezTo>
                    <a:pt x="286" y="476"/>
                    <a:pt x="358" y="429"/>
                    <a:pt x="405" y="405"/>
                  </a:cubicBezTo>
                  <a:cubicBezTo>
                    <a:pt x="453" y="357"/>
                    <a:pt x="477" y="286"/>
                    <a:pt x="477" y="238"/>
                  </a:cubicBezTo>
                  <a:cubicBezTo>
                    <a:pt x="477" y="167"/>
                    <a:pt x="453" y="119"/>
                    <a:pt x="405" y="72"/>
                  </a:cubicBezTo>
                  <a:cubicBezTo>
                    <a:pt x="358" y="24"/>
                    <a:pt x="286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1321675" y="4249150"/>
              <a:ext cx="11325" cy="11925"/>
            </a:xfrm>
            <a:custGeom>
              <a:rect b="b" l="l" r="r" t="t"/>
              <a:pathLst>
                <a:path extrusionOk="0" h="477" w="453">
                  <a:moveTo>
                    <a:pt x="239" y="0"/>
                  </a:moveTo>
                  <a:cubicBezTo>
                    <a:pt x="167" y="0"/>
                    <a:pt x="119" y="24"/>
                    <a:pt x="72" y="72"/>
                  </a:cubicBezTo>
                  <a:cubicBezTo>
                    <a:pt x="24" y="119"/>
                    <a:pt x="0" y="167"/>
                    <a:pt x="0" y="238"/>
                  </a:cubicBezTo>
                  <a:cubicBezTo>
                    <a:pt x="0" y="286"/>
                    <a:pt x="24" y="357"/>
                    <a:pt x="72" y="405"/>
                  </a:cubicBezTo>
                  <a:cubicBezTo>
                    <a:pt x="119" y="453"/>
                    <a:pt x="167" y="476"/>
                    <a:pt x="239" y="476"/>
                  </a:cubicBezTo>
                  <a:cubicBezTo>
                    <a:pt x="286" y="476"/>
                    <a:pt x="358" y="453"/>
                    <a:pt x="381" y="405"/>
                  </a:cubicBezTo>
                  <a:cubicBezTo>
                    <a:pt x="429" y="357"/>
                    <a:pt x="453" y="286"/>
                    <a:pt x="453" y="238"/>
                  </a:cubicBezTo>
                  <a:cubicBezTo>
                    <a:pt x="453" y="167"/>
                    <a:pt x="429" y="119"/>
                    <a:pt x="381" y="72"/>
                  </a:cubicBezTo>
                  <a:cubicBezTo>
                    <a:pt x="358" y="24"/>
                    <a:pt x="286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1197250" y="4121125"/>
              <a:ext cx="157775" cy="239975"/>
            </a:xfrm>
            <a:custGeom>
              <a:rect b="b" l="l" r="r" t="t"/>
              <a:pathLst>
                <a:path extrusionOk="0" h="9599" w="6311">
                  <a:moveTo>
                    <a:pt x="913" y="312"/>
                  </a:moveTo>
                  <a:cubicBezTo>
                    <a:pt x="605" y="331"/>
                    <a:pt x="346" y="574"/>
                    <a:pt x="334" y="905"/>
                  </a:cubicBezTo>
                  <a:lnTo>
                    <a:pt x="334" y="905"/>
                  </a:lnTo>
                  <a:cubicBezTo>
                    <a:pt x="482" y="668"/>
                    <a:pt x="680" y="465"/>
                    <a:pt x="913" y="312"/>
                  </a:cubicBezTo>
                  <a:close/>
                  <a:moveTo>
                    <a:pt x="4858" y="6550"/>
                  </a:moveTo>
                  <a:lnTo>
                    <a:pt x="5025" y="7145"/>
                  </a:lnTo>
                  <a:lnTo>
                    <a:pt x="1286" y="7145"/>
                  </a:lnTo>
                  <a:lnTo>
                    <a:pt x="1453" y="6550"/>
                  </a:lnTo>
                  <a:close/>
                  <a:moveTo>
                    <a:pt x="5168" y="7741"/>
                  </a:moveTo>
                  <a:lnTo>
                    <a:pt x="5335" y="8336"/>
                  </a:lnTo>
                  <a:lnTo>
                    <a:pt x="977" y="8336"/>
                  </a:lnTo>
                  <a:lnTo>
                    <a:pt x="1167" y="7741"/>
                  </a:lnTo>
                  <a:close/>
                  <a:moveTo>
                    <a:pt x="1953" y="1"/>
                  </a:moveTo>
                  <a:cubicBezTo>
                    <a:pt x="1570" y="1"/>
                    <a:pt x="1213" y="115"/>
                    <a:pt x="913" y="312"/>
                  </a:cubicBezTo>
                  <a:lnTo>
                    <a:pt x="913" y="312"/>
                  </a:lnTo>
                  <a:cubicBezTo>
                    <a:pt x="926" y="311"/>
                    <a:pt x="939" y="311"/>
                    <a:pt x="953" y="311"/>
                  </a:cubicBezTo>
                  <a:lnTo>
                    <a:pt x="5073" y="311"/>
                  </a:lnTo>
                  <a:cubicBezTo>
                    <a:pt x="5406" y="311"/>
                    <a:pt x="5692" y="573"/>
                    <a:pt x="5692" y="930"/>
                  </a:cubicBezTo>
                  <a:lnTo>
                    <a:pt x="5692" y="5693"/>
                  </a:lnTo>
                  <a:cubicBezTo>
                    <a:pt x="5692" y="5836"/>
                    <a:pt x="5573" y="5955"/>
                    <a:pt x="5430" y="5955"/>
                  </a:cubicBezTo>
                  <a:lnTo>
                    <a:pt x="953" y="5955"/>
                  </a:lnTo>
                  <a:cubicBezTo>
                    <a:pt x="595" y="5955"/>
                    <a:pt x="334" y="5693"/>
                    <a:pt x="334" y="5359"/>
                  </a:cubicBezTo>
                  <a:lnTo>
                    <a:pt x="334" y="930"/>
                  </a:lnTo>
                  <a:cubicBezTo>
                    <a:pt x="334" y="921"/>
                    <a:pt x="334" y="913"/>
                    <a:pt x="334" y="905"/>
                  </a:cubicBezTo>
                  <a:lnTo>
                    <a:pt x="334" y="905"/>
                  </a:lnTo>
                  <a:cubicBezTo>
                    <a:pt x="153" y="1196"/>
                    <a:pt x="48" y="1540"/>
                    <a:pt x="48" y="1906"/>
                  </a:cubicBezTo>
                  <a:lnTo>
                    <a:pt x="48" y="5597"/>
                  </a:lnTo>
                  <a:cubicBezTo>
                    <a:pt x="48" y="6097"/>
                    <a:pt x="381" y="6502"/>
                    <a:pt x="834" y="6645"/>
                  </a:cubicBezTo>
                  <a:lnTo>
                    <a:pt x="48" y="9289"/>
                  </a:lnTo>
                  <a:cubicBezTo>
                    <a:pt x="0" y="9408"/>
                    <a:pt x="72" y="9551"/>
                    <a:pt x="214" y="9574"/>
                  </a:cubicBezTo>
                  <a:cubicBezTo>
                    <a:pt x="214" y="9598"/>
                    <a:pt x="238" y="9598"/>
                    <a:pt x="262" y="9598"/>
                  </a:cubicBezTo>
                  <a:cubicBezTo>
                    <a:pt x="381" y="9598"/>
                    <a:pt x="453" y="9527"/>
                    <a:pt x="500" y="9431"/>
                  </a:cubicBezTo>
                  <a:lnTo>
                    <a:pt x="643" y="8931"/>
                  </a:lnTo>
                  <a:lnTo>
                    <a:pt x="5692" y="8931"/>
                  </a:lnTo>
                  <a:lnTo>
                    <a:pt x="5835" y="9431"/>
                  </a:lnTo>
                  <a:cubicBezTo>
                    <a:pt x="5858" y="9527"/>
                    <a:pt x="5954" y="9598"/>
                    <a:pt x="6049" y="9598"/>
                  </a:cubicBezTo>
                  <a:cubicBezTo>
                    <a:pt x="6073" y="9598"/>
                    <a:pt x="6097" y="9598"/>
                    <a:pt x="6120" y="9574"/>
                  </a:cubicBezTo>
                  <a:cubicBezTo>
                    <a:pt x="6240" y="9551"/>
                    <a:pt x="6311" y="9408"/>
                    <a:pt x="6287" y="9289"/>
                  </a:cubicBezTo>
                  <a:lnTo>
                    <a:pt x="5501" y="6645"/>
                  </a:lnTo>
                  <a:cubicBezTo>
                    <a:pt x="5954" y="6502"/>
                    <a:pt x="6287" y="6097"/>
                    <a:pt x="6287" y="5597"/>
                  </a:cubicBezTo>
                  <a:lnTo>
                    <a:pt x="6287" y="1906"/>
                  </a:lnTo>
                  <a:cubicBezTo>
                    <a:pt x="6287" y="858"/>
                    <a:pt x="5430" y="1"/>
                    <a:pt x="4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1220450" y="4165800"/>
              <a:ext cx="111375" cy="74425"/>
            </a:xfrm>
            <a:custGeom>
              <a:rect b="b" l="l" r="r" t="t"/>
              <a:pathLst>
                <a:path extrusionOk="0" h="2977" w="4455">
                  <a:moveTo>
                    <a:pt x="2216" y="595"/>
                  </a:moveTo>
                  <a:lnTo>
                    <a:pt x="596" y="2215"/>
                  </a:lnTo>
                  <a:lnTo>
                    <a:pt x="596" y="595"/>
                  </a:lnTo>
                  <a:close/>
                  <a:moveTo>
                    <a:pt x="3787" y="310"/>
                  </a:moveTo>
                  <a:lnTo>
                    <a:pt x="1692" y="2381"/>
                  </a:lnTo>
                  <a:lnTo>
                    <a:pt x="739" y="2381"/>
                  </a:lnTo>
                  <a:lnTo>
                    <a:pt x="2835" y="310"/>
                  </a:lnTo>
                  <a:close/>
                  <a:moveTo>
                    <a:pt x="3883" y="810"/>
                  </a:moveTo>
                  <a:lnTo>
                    <a:pt x="3883" y="2381"/>
                  </a:lnTo>
                  <a:lnTo>
                    <a:pt x="2311" y="2381"/>
                  </a:lnTo>
                  <a:lnTo>
                    <a:pt x="3883" y="810"/>
                  </a:lnTo>
                  <a:close/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lnTo>
                    <a:pt x="1" y="2739"/>
                  </a:lnTo>
                  <a:lnTo>
                    <a:pt x="1" y="2763"/>
                  </a:lnTo>
                  <a:cubicBezTo>
                    <a:pt x="1" y="2763"/>
                    <a:pt x="1" y="2786"/>
                    <a:pt x="1" y="2786"/>
                  </a:cubicBezTo>
                  <a:cubicBezTo>
                    <a:pt x="1" y="2810"/>
                    <a:pt x="1" y="2810"/>
                    <a:pt x="1" y="2810"/>
                  </a:cubicBezTo>
                  <a:cubicBezTo>
                    <a:pt x="1" y="2834"/>
                    <a:pt x="25" y="2834"/>
                    <a:pt x="25" y="2834"/>
                  </a:cubicBezTo>
                  <a:cubicBezTo>
                    <a:pt x="25" y="2834"/>
                    <a:pt x="25" y="2858"/>
                    <a:pt x="25" y="2858"/>
                  </a:cubicBezTo>
                  <a:cubicBezTo>
                    <a:pt x="25" y="2858"/>
                    <a:pt x="25" y="2882"/>
                    <a:pt x="49" y="2882"/>
                  </a:cubicBezTo>
                  <a:cubicBezTo>
                    <a:pt x="49" y="2905"/>
                    <a:pt x="72" y="2905"/>
                    <a:pt x="72" y="2905"/>
                  </a:cubicBezTo>
                  <a:lnTo>
                    <a:pt x="96" y="2929"/>
                  </a:lnTo>
                  <a:cubicBezTo>
                    <a:pt x="120" y="2929"/>
                    <a:pt x="120" y="2929"/>
                    <a:pt x="120" y="2953"/>
                  </a:cubicBezTo>
                  <a:lnTo>
                    <a:pt x="168" y="2953"/>
                  </a:lnTo>
                  <a:cubicBezTo>
                    <a:pt x="168" y="2953"/>
                    <a:pt x="168" y="2977"/>
                    <a:pt x="168" y="2977"/>
                  </a:cubicBezTo>
                  <a:lnTo>
                    <a:pt x="4240" y="2977"/>
                  </a:lnTo>
                  <a:cubicBezTo>
                    <a:pt x="4359" y="2977"/>
                    <a:pt x="4454" y="2882"/>
                    <a:pt x="4454" y="2739"/>
                  </a:cubicBezTo>
                  <a:lnTo>
                    <a:pt x="4454" y="310"/>
                  </a:lnTo>
                  <a:lnTo>
                    <a:pt x="4454" y="238"/>
                  </a:lnTo>
                  <a:cubicBezTo>
                    <a:pt x="4454" y="119"/>
                    <a:pt x="4359" y="0"/>
                    <a:pt x="4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1084725" y="4181275"/>
              <a:ext cx="11325" cy="11325"/>
            </a:xfrm>
            <a:custGeom>
              <a:rect b="b" l="l" r="r" t="t"/>
              <a:pathLst>
                <a:path extrusionOk="0" h="453" w="453">
                  <a:moveTo>
                    <a:pt x="238" y="0"/>
                  </a:moveTo>
                  <a:cubicBezTo>
                    <a:pt x="167" y="0"/>
                    <a:pt x="119" y="24"/>
                    <a:pt x="72" y="72"/>
                  </a:cubicBezTo>
                  <a:cubicBezTo>
                    <a:pt x="24" y="119"/>
                    <a:pt x="0" y="167"/>
                    <a:pt x="0" y="238"/>
                  </a:cubicBezTo>
                  <a:cubicBezTo>
                    <a:pt x="0" y="286"/>
                    <a:pt x="24" y="357"/>
                    <a:pt x="72" y="405"/>
                  </a:cubicBezTo>
                  <a:cubicBezTo>
                    <a:pt x="119" y="429"/>
                    <a:pt x="167" y="453"/>
                    <a:pt x="238" y="453"/>
                  </a:cubicBezTo>
                  <a:cubicBezTo>
                    <a:pt x="286" y="453"/>
                    <a:pt x="357" y="429"/>
                    <a:pt x="405" y="405"/>
                  </a:cubicBezTo>
                  <a:cubicBezTo>
                    <a:pt x="429" y="357"/>
                    <a:pt x="453" y="286"/>
                    <a:pt x="453" y="238"/>
                  </a:cubicBezTo>
                  <a:cubicBezTo>
                    <a:pt x="453" y="167"/>
                    <a:pt x="429" y="119"/>
                    <a:pt x="405" y="72"/>
                  </a:cubicBezTo>
                  <a:cubicBezTo>
                    <a:pt x="357" y="24"/>
                    <a:pt x="286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7" name="Google Shape;797;p36"/>
          <p:cNvSpPr txBox="1"/>
          <p:nvPr>
            <p:ph idx="1" type="body"/>
          </p:nvPr>
        </p:nvSpPr>
        <p:spPr>
          <a:xfrm>
            <a:off x="3711325" y="2368175"/>
            <a:ext cx="4019700" cy="131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MBTA offers select datasets that they record publicly. We investigated their gated station entry data and headway data.</a:t>
            </a:r>
            <a:endParaRPr/>
          </a:p>
        </p:txBody>
      </p:sp>
      <p:pic>
        <p:nvPicPr>
          <p:cNvPr id="798" name="Google Shape;798;p3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417" r="20417" t="0"/>
          <a:stretch/>
        </p:blipFill>
        <p:spPr>
          <a:xfrm>
            <a:off x="943600" y="1316725"/>
            <a:ext cx="2565600" cy="3252300"/>
          </a:xfrm>
          <a:prstGeom prst="roundRect">
            <a:avLst>
              <a:gd fmla="val 11310" name="adj"/>
            </a:avLst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7"/>
          <p:cNvSpPr txBox="1"/>
          <p:nvPr>
            <p:ph idx="1" type="subTitle"/>
          </p:nvPr>
        </p:nvSpPr>
        <p:spPr>
          <a:xfrm>
            <a:off x="588950" y="2282749"/>
            <a:ext cx="3407700" cy="151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Headway is the amount of time or distance between two trains.</a:t>
            </a:r>
            <a:endParaRPr sz="2000"/>
          </a:p>
        </p:txBody>
      </p:sp>
      <p:sp>
        <p:nvSpPr>
          <p:cNvPr id="804" name="Google Shape;80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HEADWAY</a:t>
            </a:r>
            <a:endParaRPr/>
          </a:p>
        </p:txBody>
      </p:sp>
      <p:sp>
        <p:nvSpPr>
          <p:cNvPr id="805" name="Google Shape;805;p37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6" name="Google Shape;806;p37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07" name="Google Shape;807;p37"/>
          <p:cNvGrpSpPr/>
          <p:nvPr/>
        </p:nvGrpSpPr>
        <p:grpSpPr>
          <a:xfrm>
            <a:off x="7817051" y="609250"/>
            <a:ext cx="743124" cy="264037"/>
            <a:chOff x="7817051" y="609250"/>
            <a:chExt cx="743124" cy="264037"/>
          </a:xfrm>
        </p:grpSpPr>
        <p:grpSp>
          <p:nvGrpSpPr>
            <p:cNvPr id="808" name="Google Shape;808;p37"/>
            <p:cNvGrpSpPr/>
            <p:nvPr/>
          </p:nvGrpSpPr>
          <p:grpSpPr>
            <a:xfrm>
              <a:off x="7817051" y="611736"/>
              <a:ext cx="284831" cy="261551"/>
              <a:chOff x="3355425" y="2389175"/>
              <a:chExt cx="267950" cy="246050"/>
            </a:xfrm>
          </p:grpSpPr>
          <p:sp>
            <p:nvSpPr>
              <p:cNvPr id="809" name="Google Shape;809;p37"/>
              <p:cNvSpPr/>
              <p:nvPr/>
            </p:nvSpPr>
            <p:spPr>
              <a:xfrm>
                <a:off x="3355425" y="2389175"/>
                <a:ext cx="267950" cy="246050"/>
              </a:xfrm>
              <a:custGeom>
                <a:rect b="b" l="l" r="r" t="t"/>
                <a:pathLst>
                  <a:path extrusionOk="0" h="9842" w="10718">
                    <a:moveTo>
                      <a:pt x="6573" y="1718"/>
                    </a:moveTo>
                    <a:cubicBezTo>
                      <a:pt x="7240" y="1718"/>
                      <a:pt x="7764" y="2242"/>
                      <a:pt x="7764" y="2908"/>
                    </a:cubicBezTo>
                    <a:lnTo>
                      <a:pt x="7764" y="5671"/>
                    </a:lnTo>
                    <a:cubicBezTo>
                      <a:pt x="7764" y="5957"/>
                      <a:pt x="7550" y="6171"/>
                      <a:pt x="7264" y="6171"/>
                    </a:cubicBezTo>
                    <a:lnTo>
                      <a:pt x="3811" y="6171"/>
                    </a:lnTo>
                    <a:cubicBezTo>
                      <a:pt x="3525" y="6171"/>
                      <a:pt x="3311" y="5957"/>
                      <a:pt x="3311" y="5671"/>
                    </a:cubicBezTo>
                    <a:lnTo>
                      <a:pt x="3311" y="2908"/>
                    </a:lnTo>
                    <a:cubicBezTo>
                      <a:pt x="3311" y="2242"/>
                      <a:pt x="3859" y="1718"/>
                      <a:pt x="4502" y="1718"/>
                    </a:cubicBezTo>
                    <a:close/>
                    <a:moveTo>
                      <a:pt x="7145" y="6481"/>
                    </a:moveTo>
                    <a:lnTo>
                      <a:pt x="7288" y="7076"/>
                    </a:lnTo>
                    <a:lnTo>
                      <a:pt x="3882" y="7076"/>
                    </a:lnTo>
                    <a:lnTo>
                      <a:pt x="4049" y="6481"/>
                    </a:lnTo>
                    <a:close/>
                    <a:moveTo>
                      <a:pt x="7407" y="7362"/>
                    </a:moveTo>
                    <a:lnTo>
                      <a:pt x="7574" y="7957"/>
                    </a:lnTo>
                    <a:lnTo>
                      <a:pt x="3597" y="7957"/>
                    </a:lnTo>
                    <a:lnTo>
                      <a:pt x="3763" y="7362"/>
                    </a:lnTo>
                    <a:close/>
                    <a:moveTo>
                      <a:pt x="7669" y="8552"/>
                    </a:moveTo>
                    <a:lnTo>
                      <a:pt x="7788" y="8886"/>
                    </a:lnTo>
                    <a:cubicBezTo>
                      <a:pt x="7109" y="9267"/>
                      <a:pt x="6353" y="9457"/>
                      <a:pt x="5594" y="9457"/>
                    </a:cubicBezTo>
                    <a:cubicBezTo>
                      <a:pt x="4835" y="9457"/>
                      <a:pt x="4073" y="9267"/>
                      <a:pt x="3382" y="8886"/>
                    </a:cubicBezTo>
                    <a:lnTo>
                      <a:pt x="3478" y="8552"/>
                    </a:lnTo>
                    <a:close/>
                    <a:moveTo>
                      <a:pt x="5539" y="0"/>
                    </a:moveTo>
                    <a:cubicBezTo>
                      <a:pt x="4589" y="0"/>
                      <a:pt x="3635" y="283"/>
                      <a:pt x="2811" y="860"/>
                    </a:cubicBezTo>
                    <a:cubicBezTo>
                      <a:pt x="2716" y="932"/>
                      <a:pt x="2692" y="1051"/>
                      <a:pt x="2763" y="1146"/>
                    </a:cubicBezTo>
                    <a:cubicBezTo>
                      <a:pt x="2794" y="1192"/>
                      <a:pt x="2854" y="1219"/>
                      <a:pt x="2919" y="1219"/>
                    </a:cubicBezTo>
                    <a:cubicBezTo>
                      <a:pt x="2955" y="1219"/>
                      <a:pt x="2991" y="1211"/>
                      <a:pt x="3025" y="1194"/>
                    </a:cubicBezTo>
                    <a:cubicBezTo>
                      <a:pt x="3791" y="654"/>
                      <a:pt x="4674" y="389"/>
                      <a:pt x="5553" y="389"/>
                    </a:cubicBezTo>
                    <a:cubicBezTo>
                      <a:pt x="7269" y="389"/>
                      <a:pt x="8969" y="1399"/>
                      <a:pt x="9741" y="3337"/>
                    </a:cubicBezTo>
                    <a:cubicBezTo>
                      <a:pt x="10146" y="4337"/>
                      <a:pt x="10146" y="5456"/>
                      <a:pt x="9765" y="6433"/>
                    </a:cubicBezTo>
                    <a:cubicBezTo>
                      <a:pt x="9384" y="7433"/>
                      <a:pt x="8764" y="8171"/>
                      <a:pt x="8026" y="8695"/>
                    </a:cubicBezTo>
                    <a:lnTo>
                      <a:pt x="7455" y="6671"/>
                    </a:lnTo>
                    <a:cubicBezTo>
                      <a:pt x="7812" y="6576"/>
                      <a:pt x="8074" y="6242"/>
                      <a:pt x="8074" y="5838"/>
                    </a:cubicBezTo>
                    <a:lnTo>
                      <a:pt x="8074" y="2956"/>
                    </a:lnTo>
                    <a:cubicBezTo>
                      <a:pt x="8074" y="2099"/>
                      <a:pt x="7383" y="1408"/>
                      <a:pt x="6550" y="1408"/>
                    </a:cubicBezTo>
                    <a:lnTo>
                      <a:pt x="4549" y="1408"/>
                    </a:lnTo>
                    <a:cubicBezTo>
                      <a:pt x="3716" y="1408"/>
                      <a:pt x="3025" y="2099"/>
                      <a:pt x="3025" y="2956"/>
                    </a:cubicBezTo>
                    <a:lnTo>
                      <a:pt x="3025" y="5838"/>
                    </a:lnTo>
                    <a:cubicBezTo>
                      <a:pt x="3025" y="6242"/>
                      <a:pt x="3287" y="6576"/>
                      <a:pt x="3644" y="6671"/>
                    </a:cubicBezTo>
                    <a:lnTo>
                      <a:pt x="3049" y="8695"/>
                    </a:lnTo>
                    <a:cubicBezTo>
                      <a:pt x="2835" y="8529"/>
                      <a:pt x="2596" y="8338"/>
                      <a:pt x="2406" y="8124"/>
                    </a:cubicBezTo>
                    <a:cubicBezTo>
                      <a:pt x="882" y="6576"/>
                      <a:pt x="667" y="4147"/>
                      <a:pt x="1882" y="2361"/>
                    </a:cubicBezTo>
                    <a:cubicBezTo>
                      <a:pt x="1930" y="2265"/>
                      <a:pt x="1906" y="2146"/>
                      <a:pt x="1834" y="2075"/>
                    </a:cubicBezTo>
                    <a:cubicBezTo>
                      <a:pt x="1803" y="2059"/>
                      <a:pt x="1768" y="2051"/>
                      <a:pt x="1735" y="2051"/>
                    </a:cubicBezTo>
                    <a:cubicBezTo>
                      <a:pt x="1668" y="2051"/>
                      <a:pt x="1604" y="2083"/>
                      <a:pt x="1572" y="2146"/>
                    </a:cubicBezTo>
                    <a:cubicBezTo>
                      <a:pt x="1" y="4456"/>
                      <a:pt x="644" y="7766"/>
                      <a:pt x="3239" y="9243"/>
                    </a:cubicBezTo>
                    <a:cubicBezTo>
                      <a:pt x="3597" y="9457"/>
                      <a:pt x="3978" y="9600"/>
                      <a:pt x="4383" y="9695"/>
                    </a:cubicBezTo>
                    <a:cubicBezTo>
                      <a:pt x="4783" y="9794"/>
                      <a:pt x="5183" y="9841"/>
                      <a:pt x="5575" y="9841"/>
                    </a:cubicBezTo>
                    <a:cubicBezTo>
                      <a:pt x="7371" y="9841"/>
                      <a:pt x="9008" y="8840"/>
                      <a:pt x="9907" y="7100"/>
                    </a:cubicBezTo>
                    <a:cubicBezTo>
                      <a:pt x="10003" y="6909"/>
                      <a:pt x="10074" y="6719"/>
                      <a:pt x="10146" y="6504"/>
                    </a:cubicBezTo>
                    <a:cubicBezTo>
                      <a:pt x="10717" y="4623"/>
                      <a:pt x="10241" y="2742"/>
                      <a:pt x="8955" y="1432"/>
                    </a:cubicBezTo>
                    <a:cubicBezTo>
                      <a:pt x="8023" y="486"/>
                      <a:pt x="6784" y="0"/>
                      <a:pt x="5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7"/>
              <p:cNvSpPr/>
              <p:nvPr/>
            </p:nvSpPr>
            <p:spPr>
              <a:xfrm>
                <a:off x="3450100" y="2525575"/>
                <a:ext cx="9550" cy="9550"/>
              </a:xfrm>
              <a:custGeom>
                <a:rect b="b" l="l" r="r" t="t"/>
                <a:pathLst>
                  <a:path extrusionOk="0" h="382" w="382">
                    <a:moveTo>
                      <a:pt x="191" y="0"/>
                    </a:moveTo>
                    <a:cubicBezTo>
                      <a:pt x="143" y="0"/>
                      <a:pt x="95" y="24"/>
                      <a:pt x="48" y="72"/>
                    </a:cubicBezTo>
                    <a:cubicBezTo>
                      <a:pt x="24" y="96"/>
                      <a:pt x="0" y="143"/>
                      <a:pt x="0" y="191"/>
                    </a:cubicBezTo>
                    <a:cubicBezTo>
                      <a:pt x="0" y="239"/>
                      <a:pt x="24" y="310"/>
                      <a:pt x="48" y="334"/>
                    </a:cubicBezTo>
                    <a:cubicBezTo>
                      <a:pt x="95" y="382"/>
                      <a:pt x="143" y="382"/>
                      <a:pt x="191" y="382"/>
                    </a:cubicBezTo>
                    <a:cubicBezTo>
                      <a:pt x="238" y="382"/>
                      <a:pt x="286" y="382"/>
                      <a:pt x="334" y="334"/>
                    </a:cubicBezTo>
                    <a:cubicBezTo>
                      <a:pt x="357" y="310"/>
                      <a:pt x="381" y="239"/>
                      <a:pt x="381" y="191"/>
                    </a:cubicBezTo>
                    <a:cubicBezTo>
                      <a:pt x="381" y="143"/>
                      <a:pt x="357" y="96"/>
                      <a:pt x="334" y="72"/>
                    </a:cubicBezTo>
                    <a:cubicBezTo>
                      <a:pt x="286" y="24"/>
                      <a:pt x="238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7"/>
              <p:cNvSpPr/>
              <p:nvPr/>
            </p:nvSpPr>
            <p:spPr>
              <a:xfrm>
                <a:off x="3532850" y="2525575"/>
                <a:ext cx="9550" cy="10150"/>
              </a:xfrm>
              <a:custGeom>
                <a:rect b="b" l="l" r="r" t="t"/>
                <a:pathLst>
                  <a:path extrusionOk="0" h="406" w="382">
                    <a:moveTo>
                      <a:pt x="191" y="0"/>
                    </a:moveTo>
                    <a:cubicBezTo>
                      <a:pt x="143" y="0"/>
                      <a:pt x="72" y="24"/>
                      <a:pt x="48" y="72"/>
                    </a:cubicBezTo>
                    <a:cubicBezTo>
                      <a:pt x="0" y="96"/>
                      <a:pt x="0" y="143"/>
                      <a:pt x="0" y="191"/>
                    </a:cubicBezTo>
                    <a:cubicBezTo>
                      <a:pt x="0" y="262"/>
                      <a:pt x="0" y="310"/>
                      <a:pt x="48" y="334"/>
                    </a:cubicBezTo>
                    <a:cubicBezTo>
                      <a:pt x="72" y="382"/>
                      <a:pt x="143" y="405"/>
                      <a:pt x="191" y="405"/>
                    </a:cubicBezTo>
                    <a:cubicBezTo>
                      <a:pt x="239" y="405"/>
                      <a:pt x="286" y="382"/>
                      <a:pt x="310" y="334"/>
                    </a:cubicBezTo>
                    <a:cubicBezTo>
                      <a:pt x="358" y="310"/>
                      <a:pt x="381" y="262"/>
                      <a:pt x="381" y="191"/>
                    </a:cubicBezTo>
                    <a:cubicBezTo>
                      <a:pt x="381" y="143"/>
                      <a:pt x="358" y="96"/>
                      <a:pt x="310" y="72"/>
                    </a:cubicBezTo>
                    <a:cubicBezTo>
                      <a:pt x="286" y="24"/>
                      <a:pt x="239" y="0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7"/>
              <p:cNvSpPr/>
              <p:nvPr/>
            </p:nvSpPr>
            <p:spPr>
              <a:xfrm>
                <a:off x="3453075" y="2454125"/>
                <a:ext cx="89325" cy="59575"/>
              </a:xfrm>
              <a:custGeom>
                <a:rect b="b" l="l" r="r" t="t"/>
                <a:pathLst>
                  <a:path extrusionOk="0" h="2383" w="3573">
                    <a:moveTo>
                      <a:pt x="1643" y="596"/>
                    </a:moveTo>
                    <a:lnTo>
                      <a:pt x="310" y="1930"/>
                    </a:lnTo>
                    <a:lnTo>
                      <a:pt x="310" y="596"/>
                    </a:lnTo>
                    <a:close/>
                    <a:moveTo>
                      <a:pt x="2787" y="596"/>
                    </a:moveTo>
                    <a:lnTo>
                      <a:pt x="1310" y="2096"/>
                    </a:lnTo>
                    <a:lnTo>
                      <a:pt x="619" y="2096"/>
                    </a:lnTo>
                    <a:lnTo>
                      <a:pt x="2120" y="596"/>
                    </a:lnTo>
                    <a:close/>
                    <a:moveTo>
                      <a:pt x="2977" y="787"/>
                    </a:moveTo>
                    <a:lnTo>
                      <a:pt x="2977" y="2096"/>
                    </a:lnTo>
                    <a:lnTo>
                      <a:pt x="1691" y="2096"/>
                    </a:lnTo>
                    <a:lnTo>
                      <a:pt x="2977" y="787"/>
                    </a:lnTo>
                    <a:close/>
                    <a:moveTo>
                      <a:pt x="191" y="1"/>
                    </a:moveTo>
                    <a:cubicBezTo>
                      <a:pt x="95" y="1"/>
                      <a:pt x="0" y="72"/>
                      <a:pt x="0" y="191"/>
                    </a:cubicBezTo>
                    <a:lnTo>
                      <a:pt x="0" y="2192"/>
                    </a:lnTo>
                    <a:cubicBezTo>
                      <a:pt x="0" y="2287"/>
                      <a:pt x="95" y="2382"/>
                      <a:pt x="191" y="2382"/>
                    </a:cubicBezTo>
                    <a:lnTo>
                      <a:pt x="3382" y="2382"/>
                    </a:lnTo>
                    <a:cubicBezTo>
                      <a:pt x="3501" y="2382"/>
                      <a:pt x="3572" y="2287"/>
                      <a:pt x="3572" y="2192"/>
                    </a:cubicBezTo>
                    <a:lnTo>
                      <a:pt x="3572" y="191"/>
                    </a:lnTo>
                    <a:cubicBezTo>
                      <a:pt x="3572" y="72"/>
                      <a:pt x="3477" y="1"/>
                      <a:pt x="3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7"/>
              <p:cNvSpPr/>
              <p:nvPr/>
            </p:nvSpPr>
            <p:spPr>
              <a:xfrm>
                <a:off x="3469750" y="2527175"/>
                <a:ext cx="51225" cy="9150"/>
              </a:xfrm>
              <a:custGeom>
                <a:rect b="b" l="l" r="r" t="t"/>
                <a:pathLst>
                  <a:path extrusionOk="0" h="366" w="2049">
                    <a:moveTo>
                      <a:pt x="99" y="0"/>
                    </a:moveTo>
                    <a:cubicBezTo>
                      <a:pt x="42" y="0"/>
                      <a:pt x="0" y="64"/>
                      <a:pt x="0" y="127"/>
                    </a:cubicBezTo>
                    <a:cubicBezTo>
                      <a:pt x="0" y="246"/>
                      <a:pt x="95" y="318"/>
                      <a:pt x="191" y="365"/>
                    </a:cubicBezTo>
                    <a:lnTo>
                      <a:pt x="1834" y="365"/>
                    </a:lnTo>
                    <a:cubicBezTo>
                      <a:pt x="1953" y="318"/>
                      <a:pt x="2048" y="246"/>
                      <a:pt x="2048" y="127"/>
                    </a:cubicBezTo>
                    <a:cubicBezTo>
                      <a:pt x="2048" y="64"/>
                      <a:pt x="2006" y="0"/>
                      <a:pt x="1942" y="0"/>
                    </a:cubicBezTo>
                    <a:cubicBezTo>
                      <a:pt x="1910" y="0"/>
                      <a:pt x="1873" y="16"/>
                      <a:pt x="1834" y="56"/>
                    </a:cubicBezTo>
                    <a:lnTo>
                      <a:pt x="191" y="56"/>
                    </a:lnTo>
                    <a:cubicBezTo>
                      <a:pt x="159" y="16"/>
                      <a:pt x="127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7"/>
              <p:cNvSpPr/>
              <p:nvPr/>
            </p:nvSpPr>
            <p:spPr>
              <a:xfrm>
                <a:off x="3406625" y="2421375"/>
                <a:ext cx="9550" cy="9575"/>
              </a:xfrm>
              <a:custGeom>
                <a:rect b="b" l="l" r="r" t="t"/>
                <a:pathLst>
                  <a:path extrusionOk="0" h="383" w="382">
                    <a:moveTo>
                      <a:pt x="191" y="1"/>
                    </a:moveTo>
                    <a:cubicBezTo>
                      <a:pt x="144" y="1"/>
                      <a:pt x="96" y="25"/>
                      <a:pt x="48" y="49"/>
                    </a:cubicBezTo>
                    <a:cubicBezTo>
                      <a:pt x="25" y="96"/>
                      <a:pt x="1" y="144"/>
                      <a:pt x="1" y="192"/>
                    </a:cubicBezTo>
                    <a:cubicBezTo>
                      <a:pt x="1" y="239"/>
                      <a:pt x="25" y="287"/>
                      <a:pt x="48" y="334"/>
                    </a:cubicBezTo>
                    <a:cubicBezTo>
                      <a:pt x="96" y="358"/>
                      <a:pt x="144" y="382"/>
                      <a:pt x="191" y="382"/>
                    </a:cubicBezTo>
                    <a:cubicBezTo>
                      <a:pt x="239" y="382"/>
                      <a:pt x="286" y="358"/>
                      <a:pt x="334" y="334"/>
                    </a:cubicBezTo>
                    <a:cubicBezTo>
                      <a:pt x="358" y="287"/>
                      <a:pt x="382" y="239"/>
                      <a:pt x="382" y="192"/>
                    </a:cubicBezTo>
                    <a:cubicBezTo>
                      <a:pt x="382" y="144"/>
                      <a:pt x="358" y="96"/>
                      <a:pt x="334" y="49"/>
                    </a:cubicBezTo>
                    <a:cubicBezTo>
                      <a:pt x="286" y="25"/>
                      <a:pt x="239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5" name="Google Shape;815;p37"/>
            <p:cNvGrpSpPr/>
            <p:nvPr/>
          </p:nvGrpSpPr>
          <p:grpSpPr>
            <a:xfrm>
              <a:off x="8242825" y="609250"/>
              <a:ext cx="317350" cy="261550"/>
              <a:chOff x="3944250" y="2378950"/>
              <a:chExt cx="317350" cy="261550"/>
            </a:xfrm>
          </p:grpSpPr>
          <p:sp>
            <p:nvSpPr>
              <p:cNvPr id="816" name="Google Shape;816;p37"/>
              <p:cNvSpPr/>
              <p:nvPr/>
            </p:nvSpPr>
            <p:spPr>
              <a:xfrm>
                <a:off x="3944250" y="2378950"/>
                <a:ext cx="317350" cy="261550"/>
              </a:xfrm>
              <a:custGeom>
                <a:rect b="b" l="l" r="r" t="t"/>
                <a:pathLst>
                  <a:path extrusionOk="0" h="10462" w="12694">
                    <a:moveTo>
                      <a:pt x="6382" y="507"/>
                    </a:moveTo>
                    <a:cubicBezTo>
                      <a:pt x="6597" y="507"/>
                      <a:pt x="6787" y="698"/>
                      <a:pt x="6787" y="912"/>
                    </a:cubicBezTo>
                    <a:cubicBezTo>
                      <a:pt x="6787" y="1150"/>
                      <a:pt x="6597" y="1341"/>
                      <a:pt x="6382" y="1341"/>
                    </a:cubicBezTo>
                    <a:cubicBezTo>
                      <a:pt x="6144" y="1341"/>
                      <a:pt x="5954" y="1150"/>
                      <a:pt x="5954" y="912"/>
                    </a:cubicBezTo>
                    <a:cubicBezTo>
                      <a:pt x="5954" y="698"/>
                      <a:pt x="6144" y="507"/>
                      <a:pt x="6382" y="507"/>
                    </a:cubicBezTo>
                    <a:close/>
                    <a:moveTo>
                      <a:pt x="3810" y="3055"/>
                    </a:moveTo>
                    <a:cubicBezTo>
                      <a:pt x="4049" y="3055"/>
                      <a:pt x="4215" y="3246"/>
                      <a:pt x="4215" y="3484"/>
                    </a:cubicBezTo>
                    <a:cubicBezTo>
                      <a:pt x="4215" y="3698"/>
                      <a:pt x="4049" y="3889"/>
                      <a:pt x="3810" y="3889"/>
                    </a:cubicBezTo>
                    <a:cubicBezTo>
                      <a:pt x="3572" y="3889"/>
                      <a:pt x="3406" y="3698"/>
                      <a:pt x="3406" y="3484"/>
                    </a:cubicBezTo>
                    <a:cubicBezTo>
                      <a:pt x="3406" y="3246"/>
                      <a:pt x="3572" y="3055"/>
                      <a:pt x="3810" y="3055"/>
                    </a:cubicBezTo>
                    <a:close/>
                    <a:moveTo>
                      <a:pt x="6382" y="1817"/>
                    </a:moveTo>
                    <a:cubicBezTo>
                      <a:pt x="6668" y="1817"/>
                      <a:pt x="6883" y="2055"/>
                      <a:pt x="6859" y="2341"/>
                    </a:cubicBezTo>
                    <a:lnTo>
                      <a:pt x="6859" y="3317"/>
                    </a:lnTo>
                    <a:lnTo>
                      <a:pt x="5954" y="4341"/>
                    </a:lnTo>
                    <a:lnTo>
                      <a:pt x="5954" y="2341"/>
                    </a:lnTo>
                    <a:cubicBezTo>
                      <a:pt x="5859" y="2055"/>
                      <a:pt x="6073" y="1817"/>
                      <a:pt x="6382" y="1817"/>
                    </a:cubicBezTo>
                    <a:close/>
                    <a:moveTo>
                      <a:pt x="3810" y="4365"/>
                    </a:moveTo>
                    <a:cubicBezTo>
                      <a:pt x="4096" y="4365"/>
                      <a:pt x="4334" y="4603"/>
                      <a:pt x="4168" y="4889"/>
                    </a:cubicBezTo>
                    <a:lnTo>
                      <a:pt x="4168" y="5865"/>
                    </a:lnTo>
                    <a:lnTo>
                      <a:pt x="3287" y="6913"/>
                    </a:lnTo>
                    <a:lnTo>
                      <a:pt x="3287" y="4889"/>
                    </a:lnTo>
                    <a:cubicBezTo>
                      <a:pt x="3287" y="4603"/>
                      <a:pt x="3525" y="4365"/>
                      <a:pt x="3810" y="4365"/>
                    </a:cubicBezTo>
                    <a:close/>
                    <a:moveTo>
                      <a:pt x="6388" y="1"/>
                    </a:moveTo>
                    <a:cubicBezTo>
                      <a:pt x="5878" y="1"/>
                      <a:pt x="5454" y="396"/>
                      <a:pt x="5454" y="888"/>
                    </a:cubicBezTo>
                    <a:cubicBezTo>
                      <a:pt x="5454" y="1126"/>
                      <a:pt x="5573" y="1341"/>
                      <a:pt x="5739" y="1507"/>
                    </a:cubicBezTo>
                    <a:cubicBezTo>
                      <a:pt x="5501" y="1698"/>
                      <a:pt x="5358" y="1960"/>
                      <a:pt x="5358" y="2270"/>
                    </a:cubicBezTo>
                    <a:lnTo>
                      <a:pt x="5358" y="4818"/>
                    </a:lnTo>
                    <a:lnTo>
                      <a:pt x="4763" y="5413"/>
                    </a:lnTo>
                    <a:lnTo>
                      <a:pt x="4763" y="4603"/>
                    </a:lnTo>
                    <a:cubicBezTo>
                      <a:pt x="4763" y="4270"/>
                      <a:pt x="4620" y="3960"/>
                      <a:pt x="4382" y="3770"/>
                    </a:cubicBezTo>
                    <a:cubicBezTo>
                      <a:pt x="4644" y="3484"/>
                      <a:pt x="4763" y="3055"/>
                      <a:pt x="4549" y="2603"/>
                    </a:cubicBezTo>
                    <a:cubicBezTo>
                      <a:pt x="4477" y="2436"/>
                      <a:pt x="4334" y="2293"/>
                      <a:pt x="4144" y="2198"/>
                    </a:cubicBezTo>
                    <a:cubicBezTo>
                      <a:pt x="3997" y="2127"/>
                      <a:pt x="3851" y="2095"/>
                      <a:pt x="3713" y="2095"/>
                    </a:cubicBezTo>
                    <a:cubicBezTo>
                      <a:pt x="3200" y="2095"/>
                      <a:pt x="2786" y="2535"/>
                      <a:pt x="2786" y="3079"/>
                    </a:cubicBezTo>
                    <a:cubicBezTo>
                      <a:pt x="2786" y="3341"/>
                      <a:pt x="2906" y="3579"/>
                      <a:pt x="3072" y="3770"/>
                    </a:cubicBezTo>
                    <a:cubicBezTo>
                      <a:pt x="2834" y="3960"/>
                      <a:pt x="2691" y="4270"/>
                      <a:pt x="2691" y="4603"/>
                    </a:cubicBezTo>
                    <a:lnTo>
                      <a:pt x="2691" y="7175"/>
                    </a:lnTo>
                    <a:lnTo>
                      <a:pt x="1596" y="7175"/>
                    </a:lnTo>
                    <a:cubicBezTo>
                      <a:pt x="1334" y="7175"/>
                      <a:pt x="1048" y="7223"/>
                      <a:pt x="810" y="7366"/>
                    </a:cubicBezTo>
                    <a:cubicBezTo>
                      <a:pt x="286" y="7699"/>
                      <a:pt x="0" y="8247"/>
                      <a:pt x="0" y="8842"/>
                    </a:cubicBezTo>
                    <a:cubicBezTo>
                      <a:pt x="24" y="9723"/>
                      <a:pt x="738" y="10462"/>
                      <a:pt x="1596" y="10462"/>
                    </a:cubicBezTo>
                    <a:lnTo>
                      <a:pt x="3715" y="10462"/>
                    </a:lnTo>
                    <a:cubicBezTo>
                      <a:pt x="3715" y="10462"/>
                      <a:pt x="4311" y="10128"/>
                      <a:pt x="4549" y="9914"/>
                    </a:cubicBezTo>
                    <a:lnTo>
                      <a:pt x="6549" y="7914"/>
                    </a:lnTo>
                    <a:cubicBezTo>
                      <a:pt x="6644" y="7818"/>
                      <a:pt x="6644" y="7675"/>
                      <a:pt x="6549" y="7580"/>
                    </a:cubicBezTo>
                    <a:cubicBezTo>
                      <a:pt x="6502" y="7533"/>
                      <a:pt x="6442" y="7509"/>
                      <a:pt x="6382" y="7509"/>
                    </a:cubicBezTo>
                    <a:cubicBezTo>
                      <a:pt x="6323" y="7509"/>
                      <a:pt x="6263" y="7533"/>
                      <a:pt x="6216" y="7580"/>
                    </a:cubicBezTo>
                    <a:lnTo>
                      <a:pt x="4215" y="9581"/>
                    </a:lnTo>
                    <a:cubicBezTo>
                      <a:pt x="4072" y="9700"/>
                      <a:pt x="3715" y="9866"/>
                      <a:pt x="3715" y="9866"/>
                    </a:cubicBezTo>
                    <a:lnTo>
                      <a:pt x="1786" y="9866"/>
                    </a:lnTo>
                    <a:cubicBezTo>
                      <a:pt x="1215" y="9866"/>
                      <a:pt x="738" y="9390"/>
                      <a:pt x="738" y="8818"/>
                    </a:cubicBezTo>
                    <a:cubicBezTo>
                      <a:pt x="715" y="8461"/>
                      <a:pt x="905" y="8128"/>
                      <a:pt x="1239" y="7914"/>
                    </a:cubicBezTo>
                    <a:cubicBezTo>
                      <a:pt x="1405" y="7818"/>
                      <a:pt x="1596" y="7771"/>
                      <a:pt x="1810" y="7771"/>
                    </a:cubicBezTo>
                    <a:lnTo>
                      <a:pt x="3072" y="7771"/>
                    </a:lnTo>
                    <a:cubicBezTo>
                      <a:pt x="3120" y="7771"/>
                      <a:pt x="3191" y="7747"/>
                      <a:pt x="3239" y="7699"/>
                    </a:cubicBezTo>
                    <a:lnTo>
                      <a:pt x="5787" y="5151"/>
                    </a:lnTo>
                    <a:lnTo>
                      <a:pt x="8597" y="2317"/>
                    </a:lnTo>
                    <a:cubicBezTo>
                      <a:pt x="8740" y="2198"/>
                      <a:pt x="8931" y="2127"/>
                      <a:pt x="9121" y="2127"/>
                    </a:cubicBezTo>
                    <a:lnTo>
                      <a:pt x="10860" y="2127"/>
                    </a:lnTo>
                    <a:cubicBezTo>
                      <a:pt x="10860" y="2127"/>
                      <a:pt x="11884" y="2508"/>
                      <a:pt x="11907" y="3055"/>
                    </a:cubicBezTo>
                    <a:cubicBezTo>
                      <a:pt x="11907" y="3341"/>
                      <a:pt x="11812" y="3603"/>
                      <a:pt x="11598" y="3794"/>
                    </a:cubicBezTo>
                    <a:cubicBezTo>
                      <a:pt x="11489" y="3903"/>
                      <a:pt x="11271" y="3926"/>
                      <a:pt x="11105" y="3926"/>
                    </a:cubicBezTo>
                    <a:cubicBezTo>
                      <a:pt x="10980" y="3926"/>
                      <a:pt x="10883" y="3913"/>
                      <a:pt x="10883" y="3913"/>
                    </a:cubicBezTo>
                    <a:lnTo>
                      <a:pt x="9788" y="3913"/>
                    </a:lnTo>
                    <a:cubicBezTo>
                      <a:pt x="9788" y="3913"/>
                      <a:pt x="9645" y="4127"/>
                      <a:pt x="9621" y="4175"/>
                    </a:cubicBezTo>
                    <a:lnTo>
                      <a:pt x="7716" y="6056"/>
                    </a:lnTo>
                    <a:cubicBezTo>
                      <a:pt x="7621" y="6151"/>
                      <a:pt x="7621" y="6318"/>
                      <a:pt x="7716" y="6389"/>
                    </a:cubicBezTo>
                    <a:cubicBezTo>
                      <a:pt x="7764" y="6437"/>
                      <a:pt x="7823" y="6461"/>
                      <a:pt x="7883" y="6461"/>
                    </a:cubicBezTo>
                    <a:cubicBezTo>
                      <a:pt x="7942" y="6461"/>
                      <a:pt x="8002" y="6437"/>
                      <a:pt x="8049" y="6389"/>
                    </a:cubicBezTo>
                    <a:lnTo>
                      <a:pt x="9883" y="4484"/>
                    </a:lnTo>
                    <a:lnTo>
                      <a:pt x="11122" y="4484"/>
                    </a:lnTo>
                    <a:cubicBezTo>
                      <a:pt x="11383" y="4484"/>
                      <a:pt x="11645" y="4437"/>
                      <a:pt x="11860" y="4318"/>
                    </a:cubicBezTo>
                    <a:cubicBezTo>
                      <a:pt x="12408" y="4032"/>
                      <a:pt x="12693" y="3532"/>
                      <a:pt x="12693" y="2984"/>
                    </a:cubicBezTo>
                    <a:cubicBezTo>
                      <a:pt x="12693" y="2174"/>
                      <a:pt x="11979" y="1531"/>
                      <a:pt x="11098" y="1531"/>
                    </a:cubicBezTo>
                    <a:lnTo>
                      <a:pt x="9240" y="1531"/>
                    </a:lnTo>
                    <a:cubicBezTo>
                      <a:pt x="8954" y="1531"/>
                      <a:pt x="8645" y="1627"/>
                      <a:pt x="8431" y="1841"/>
                    </a:cubicBezTo>
                    <a:lnTo>
                      <a:pt x="7430" y="2770"/>
                    </a:lnTo>
                    <a:lnTo>
                      <a:pt x="7430" y="2270"/>
                    </a:lnTo>
                    <a:cubicBezTo>
                      <a:pt x="7430" y="1960"/>
                      <a:pt x="7287" y="1698"/>
                      <a:pt x="7049" y="1507"/>
                    </a:cubicBezTo>
                    <a:cubicBezTo>
                      <a:pt x="7287" y="1293"/>
                      <a:pt x="7406" y="936"/>
                      <a:pt x="7287" y="579"/>
                    </a:cubicBezTo>
                    <a:cubicBezTo>
                      <a:pt x="7192" y="341"/>
                      <a:pt x="6978" y="126"/>
                      <a:pt x="6716" y="55"/>
                    </a:cubicBezTo>
                    <a:cubicBezTo>
                      <a:pt x="6605" y="18"/>
                      <a:pt x="6495" y="1"/>
                      <a:pt x="63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7"/>
              <p:cNvSpPr/>
              <p:nvPr/>
            </p:nvSpPr>
            <p:spPr>
              <a:xfrm>
                <a:off x="4116300" y="2547600"/>
                <a:ext cx="11925" cy="11925"/>
              </a:xfrm>
              <a:custGeom>
                <a:rect b="b" l="l" r="r" t="t"/>
                <a:pathLst>
                  <a:path extrusionOk="0" h="477" w="477">
                    <a:moveTo>
                      <a:pt x="239" y="1"/>
                    </a:moveTo>
                    <a:cubicBezTo>
                      <a:pt x="191" y="1"/>
                      <a:pt x="120" y="24"/>
                      <a:pt x="72" y="72"/>
                    </a:cubicBezTo>
                    <a:cubicBezTo>
                      <a:pt x="24" y="120"/>
                      <a:pt x="1" y="167"/>
                      <a:pt x="1" y="239"/>
                    </a:cubicBezTo>
                    <a:cubicBezTo>
                      <a:pt x="1" y="310"/>
                      <a:pt x="48" y="358"/>
                      <a:pt x="72" y="405"/>
                    </a:cubicBezTo>
                    <a:cubicBezTo>
                      <a:pt x="120" y="453"/>
                      <a:pt x="191" y="477"/>
                      <a:pt x="239" y="477"/>
                    </a:cubicBezTo>
                    <a:cubicBezTo>
                      <a:pt x="310" y="477"/>
                      <a:pt x="358" y="453"/>
                      <a:pt x="405" y="405"/>
                    </a:cubicBezTo>
                    <a:cubicBezTo>
                      <a:pt x="453" y="358"/>
                      <a:pt x="477" y="310"/>
                      <a:pt x="477" y="239"/>
                    </a:cubicBezTo>
                    <a:cubicBezTo>
                      <a:pt x="477" y="167"/>
                      <a:pt x="453" y="120"/>
                      <a:pt x="405" y="72"/>
                    </a:cubicBezTo>
                    <a:cubicBezTo>
                      <a:pt x="358" y="24"/>
                      <a:pt x="310" y="1"/>
                      <a:pt x="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18" name="Google Shape;818;p37"/>
          <p:cNvSpPr/>
          <p:nvPr/>
        </p:nvSpPr>
        <p:spPr>
          <a:xfrm>
            <a:off x="879550" y="4062383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9" name="Google Shape;819;p37"/>
          <p:cNvGrpSpPr/>
          <p:nvPr/>
        </p:nvGrpSpPr>
        <p:grpSpPr>
          <a:xfrm>
            <a:off x="2733753" y="4000247"/>
            <a:ext cx="1262900" cy="588900"/>
            <a:chOff x="2733753" y="4000247"/>
            <a:chExt cx="1262900" cy="588900"/>
          </a:xfrm>
        </p:grpSpPr>
        <p:sp>
          <p:nvSpPr>
            <p:cNvPr id="820" name="Google Shape;820;p37"/>
            <p:cNvSpPr/>
            <p:nvPr/>
          </p:nvSpPr>
          <p:spPr>
            <a:xfrm>
              <a:off x="2733753" y="4000247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7"/>
            <p:cNvSpPr/>
            <p:nvPr/>
          </p:nvSpPr>
          <p:spPr>
            <a:xfrm>
              <a:off x="3420353" y="4000247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2" name="Google Shape;822;p37"/>
          <p:cNvSpPr/>
          <p:nvPr/>
        </p:nvSpPr>
        <p:spPr>
          <a:xfrm flipH="1">
            <a:off x="2252753" y="1634783"/>
            <a:ext cx="1743900" cy="464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3" name="Google Shape;823;p37"/>
          <p:cNvGrpSpPr/>
          <p:nvPr/>
        </p:nvGrpSpPr>
        <p:grpSpPr>
          <a:xfrm>
            <a:off x="879550" y="1572647"/>
            <a:ext cx="1262900" cy="588900"/>
            <a:chOff x="879550" y="1572647"/>
            <a:chExt cx="1262900" cy="588900"/>
          </a:xfrm>
        </p:grpSpPr>
        <p:sp>
          <p:nvSpPr>
            <p:cNvPr id="824" name="Google Shape;824;p37"/>
            <p:cNvSpPr/>
            <p:nvPr/>
          </p:nvSpPr>
          <p:spPr>
            <a:xfrm flipH="1">
              <a:off x="1566150" y="1572647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 flipH="1">
              <a:off x="879550" y="1572647"/>
              <a:ext cx="576300" cy="588900"/>
            </a:xfrm>
            <a:prstGeom prst="star12">
              <a:avLst>
                <a:gd fmla="val 548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" name="Google Shape;826;p37"/>
          <p:cNvSpPr/>
          <p:nvPr/>
        </p:nvSpPr>
        <p:spPr>
          <a:xfrm flipH="1" rot="5400000">
            <a:off x="5478276" y="4103604"/>
            <a:ext cx="857700" cy="24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37"/>
          <p:cNvSpPr/>
          <p:nvPr/>
        </p:nvSpPr>
        <p:spPr>
          <a:xfrm flipH="1" rot="5400000">
            <a:off x="4544525" y="2929150"/>
            <a:ext cx="3384600" cy="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37"/>
          <p:cNvSpPr/>
          <p:nvPr/>
        </p:nvSpPr>
        <p:spPr>
          <a:xfrm>
            <a:off x="6115775" y="1734975"/>
            <a:ext cx="242100" cy="26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29" name="Google Shape;829;p37"/>
          <p:cNvSpPr/>
          <p:nvPr/>
        </p:nvSpPr>
        <p:spPr>
          <a:xfrm flipH="1" rot="5400000">
            <a:off x="5478276" y="1746054"/>
            <a:ext cx="857700" cy="242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37"/>
          <p:cNvSpPr txBox="1"/>
          <p:nvPr/>
        </p:nvSpPr>
        <p:spPr>
          <a:xfrm>
            <a:off x="6445475" y="1650675"/>
            <a:ext cx="13281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Amory Street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1" name="Google Shape;831;p37"/>
          <p:cNvSpPr txBox="1"/>
          <p:nvPr/>
        </p:nvSpPr>
        <p:spPr>
          <a:xfrm>
            <a:off x="6389825" y="2716225"/>
            <a:ext cx="1524900" cy="16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Train 2 left Amory Street 5 minutes ago. 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So, Train 1 has 5 minutes of headway.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2" name="Google Shape;832;p37"/>
          <p:cNvSpPr txBox="1"/>
          <p:nvPr/>
        </p:nvSpPr>
        <p:spPr>
          <a:xfrm>
            <a:off x="4955375" y="1650800"/>
            <a:ext cx="7431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Train 1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3" name="Google Shape;833;p37"/>
          <p:cNvSpPr/>
          <p:nvPr/>
        </p:nvSpPr>
        <p:spPr>
          <a:xfrm rot="5400000">
            <a:off x="5580575" y="2944525"/>
            <a:ext cx="653100" cy="160500"/>
          </a:xfrm>
          <a:prstGeom prst="rightArrow">
            <a:avLst>
              <a:gd fmla="val 57445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4" name="Google Shape;834;p37"/>
          <p:cNvSpPr txBox="1"/>
          <p:nvPr/>
        </p:nvSpPr>
        <p:spPr>
          <a:xfrm>
            <a:off x="6445475" y="3817400"/>
            <a:ext cx="14136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5" name="Google Shape;835;p37"/>
          <p:cNvSpPr txBox="1"/>
          <p:nvPr/>
        </p:nvSpPr>
        <p:spPr>
          <a:xfrm>
            <a:off x="4882475" y="4008350"/>
            <a:ext cx="7431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Train 2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6" name="Google Shape;836;p37"/>
          <p:cNvSpPr txBox="1"/>
          <p:nvPr/>
        </p:nvSpPr>
        <p:spPr>
          <a:xfrm>
            <a:off x="4833275" y="2761000"/>
            <a:ext cx="9873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Headway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7" name="Google Shape;837;p37"/>
          <p:cNvSpPr/>
          <p:nvPr/>
        </p:nvSpPr>
        <p:spPr>
          <a:xfrm rot="-5400000">
            <a:off x="5580575" y="2897050"/>
            <a:ext cx="653100" cy="160500"/>
          </a:xfrm>
          <a:prstGeom prst="rightArrow">
            <a:avLst>
              <a:gd fmla="val 57445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38"/>
          <p:cNvSpPr txBox="1"/>
          <p:nvPr>
            <p:ph type="title"/>
          </p:nvPr>
        </p:nvSpPr>
        <p:spPr>
          <a:xfrm>
            <a:off x="279425" y="1334925"/>
            <a:ext cx="52263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OVERVIEW OF MBTA CONSISTENCY</a:t>
            </a:r>
            <a:endParaRPr/>
          </a:p>
        </p:txBody>
      </p:sp>
      <p:sp>
        <p:nvSpPr>
          <p:cNvPr id="843" name="Google Shape;843;p38"/>
          <p:cNvSpPr txBox="1"/>
          <p:nvPr>
            <p:ph idx="1" type="subTitle"/>
          </p:nvPr>
        </p:nvSpPr>
        <p:spPr>
          <a:xfrm>
            <a:off x="531425" y="1911225"/>
            <a:ext cx="4377900" cy="18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https://public.tableau.com/app/profile/barrett.ratzlaff/viz/MBTAHeadwayDashboard/EDADashboard?publish=yes</a:t>
            </a:r>
            <a:r>
              <a:rPr lang="en"/>
              <a:t> </a:t>
            </a:r>
            <a:endParaRPr/>
          </a:p>
        </p:txBody>
      </p:sp>
      <p:pic>
        <p:nvPicPr>
          <p:cNvPr id="844" name="Google Shape;844;p38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20291" r="20291" t="0"/>
          <a:stretch/>
        </p:blipFill>
        <p:spPr>
          <a:xfrm>
            <a:off x="5553550" y="542400"/>
            <a:ext cx="2587500" cy="32661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9"/>
          <p:cNvSpPr txBox="1"/>
          <p:nvPr>
            <p:ph idx="1" type="subTitle"/>
          </p:nvPr>
        </p:nvSpPr>
        <p:spPr>
          <a:xfrm>
            <a:off x="1452150" y="2644150"/>
            <a:ext cx="6239700" cy="10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found very little correlation between slower headway and station entries. People still rely on the MBTA’s service, despite it not being 100% reliable.</a:t>
            </a:r>
            <a:endParaRPr/>
          </a:p>
        </p:txBody>
      </p:sp>
      <p:sp>
        <p:nvSpPr>
          <p:cNvPr id="850" name="Google Shape;850;p39"/>
          <p:cNvSpPr txBox="1"/>
          <p:nvPr>
            <p:ph type="title"/>
          </p:nvPr>
        </p:nvSpPr>
        <p:spPr>
          <a:xfrm>
            <a:off x="817425" y="1577875"/>
            <a:ext cx="76875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PEOPLE NEED THE T</a:t>
            </a:r>
            <a:endParaRPr sz="4200"/>
          </a:p>
        </p:txBody>
      </p:sp>
      <p:sp>
        <p:nvSpPr>
          <p:cNvPr id="851" name="Google Shape;851;p39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2" name="Google Shape;852;p39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3" name="Google Shape;853;p39"/>
          <p:cNvGrpSpPr/>
          <p:nvPr/>
        </p:nvGrpSpPr>
        <p:grpSpPr>
          <a:xfrm>
            <a:off x="7872325" y="606050"/>
            <a:ext cx="632600" cy="267950"/>
            <a:chOff x="7872325" y="606050"/>
            <a:chExt cx="632600" cy="267950"/>
          </a:xfrm>
        </p:grpSpPr>
        <p:grpSp>
          <p:nvGrpSpPr>
            <p:cNvPr id="854" name="Google Shape;854;p39"/>
            <p:cNvGrpSpPr/>
            <p:nvPr/>
          </p:nvGrpSpPr>
          <p:grpSpPr>
            <a:xfrm>
              <a:off x="7872325" y="606050"/>
              <a:ext cx="114950" cy="267950"/>
              <a:chOff x="1056725" y="2364825"/>
              <a:chExt cx="114950" cy="267950"/>
            </a:xfrm>
          </p:grpSpPr>
          <p:sp>
            <p:nvSpPr>
              <p:cNvPr id="855" name="Google Shape;855;p39"/>
              <p:cNvSpPr/>
              <p:nvPr/>
            </p:nvSpPr>
            <p:spPr>
              <a:xfrm>
                <a:off x="1056725" y="2364825"/>
                <a:ext cx="114950" cy="267950"/>
              </a:xfrm>
              <a:custGeom>
                <a:rect b="b" l="l" r="r" t="t"/>
                <a:pathLst>
                  <a:path extrusionOk="0" h="10718" w="4598">
                    <a:moveTo>
                      <a:pt x="2692" y="8050"/>
                    </a:moveTo>
                    <a:lnTo>
                      <a:pt x="2692" y="10122"/>
                    </a:lnTo>
                    <a:lnTo>
                      <a:pt x="2097" y="10122"/>
                    </a:lnTo>
                    <a:lnTo>
                      <a:pt x="2097" y="8050"/>
                    </a:lnTo>
                    <a:close/>
                    <a:moveTo>
                      <a:pt x="1049" y="1"/>
                    </a:moveTo>
                    <a:cubicBezTo>
                      <a:pt x="477" y="1"/>
                      <a:pt x="1" y="477"/>
                      <a:pt x="1" y="1048"/>
                    </a:cubicBezTo>
                    <a:lnTo>
                      <a:pt x="1" y="7002"/>
                    </a:lnTo>
                    <a:cubicBezTo>
                      <a:pt x="1" y="7574"/>
                      <a:pt x="477" y="8050"/>
                      <a:pt x="1049" y="8050"/>
                    </a:cubicBezTo>
                    <a:lnTo>
                      <a:pt x="1501" y="8050"/>
                    </a:lnTo>
                    <a:lnTo>
                      <a:pt x="1501" y="10503"/>
                    </a:lnTo>
                    <a:cubicBezTo>
                      <a:pt x="1644" y="10622"/>
                      <a:pt x="1739" y="10717"/>
                      <a:pt x="1835" y="10717"/>
                    </a:cubicBezTo>
                    <a:lnTo>
                      <a:pt x="2763" y="10717"/>
                    </a:lnTo>
                    <a:cubicBezTo>
                      <a:pt x="2882" y="10717"/>
                      <a:pt x="2978" y="10622"/>
                      <a:pt x="2978" y="10503"/>
                    </a:cubicBezTo>
                    <a:lnTo>
                      <a:pt x="2978" y="8050"/>
                    </a:lnTo>
                    <a:lnTo>
                      <a:pt x="3549" y="8050"/>
                    </a:lnTo>
                    <a:cubicBezTo>
                      <a:pt x="3549" y="8050"/>
                      <a:pt x="4597" y="7645"/>
                      <a:pt x="4478" y="7073"/>
                    </a:cubicBezTo>
                    <a:lnTo>
                      <a:pt x="4478" y="5002"/>
                    </a:lnTo>
                    <a:cubicBezTo>
                      <a:pt x="4597" y="4883"/>
                      <a:pt x="4502" y="4787"/>
                      <a:pt x="4407" y="4787"/>
                    </a:cubicBezTo>
                    <a:cubicBezTo>
                      <a:pt x="4288" y="4787"/>
                      <a:pt x="4168" y="5002"/>
                      <a:pt x="4168" y="5002"/>
                    </a:cubicBezTo>
                    <a:lnTo>
                      <a:pt x="4168" y="7121"/>
                    </a:lnTo>
                    <a:cubicBezTo>
                      <a:pt x="4168" y="7455"/>
                      <a:pt x="3883" y="7740"/>
                      <a:pt x="3549" y="7740"/>
                    </a:cubicBezTo>
                    <a:lnTo>
                      <a:pt x="930" y="7740"/>
                    </a:lnTo>
                    <a:cubicBezTo>
                      <a:pt x="572" y="7740"/>
                      <a:pt x="311" y="7455"/>
                      <a:pt x="311" y="7121"/>
                    </a:cubicBezTo>
                    <a:lnTo>
                      <a:pt x="311" y="1239"/>
                    </a:lnTo>
                    <a:cubicBezTo>
                      <a:pt x="311" y="882"/>
                      <a:pt x="572" y="596"/>
                      <a:pt x="930" y="596"/>
                    </a:cubicBezTo>
                    <a:lnTo>
                      <a:pt x="3549" y="596"/>
                    </a:lnTo>
                    <a:cubicBezTo>
                      <a:pt x="3549" y="596"/>
                      <a:pt x="4192" y="715"/>
                      <a:pt x="4168" y="1048"/>
                    </a:cubicBezTo>
                    <a:lnTo>
                      <a:pt x="4168" y="3120"/>
                    </a:lnTo>
                    <a:cubicBezTo>
                      <a:pt x="4192" y="3239"/>
                      <a:pt x="4288" y="3335"/>
                      <a:pt x="4407" y="3335"/>
                    </a:cubicBezTo>
                    <a:cubicBezTo>
                      <a:pt x="4526" y="3335"/>
                      <a:pt x="4597" y="3239"/>
                      <a:pt x="4478" y="3120"/>
                    </a:cubicBezTo>
                    <a:lnTo>
                      <a:pt x="4478" y="1048"/>
                    </a:lnTo>
                    <a:cubicBezTo>
                      <a:pt x="4597" y="477"/>
                      <a:pt x="4145" y="1"/>
                      <a:pt x="35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9"/>
              <p:cNvSpPr/>
              <p:nvPr/>
            </p:nvSpPr>
            <p:spPr>
              <a:xfrm>
                <a:off x="1084125" y="2473775"/>
                <a:ext cx="60750" cy="60750"/>
              </a:xfrm>
              <a:custGeom>
                <a:rect b="b" l="l" r="r" t="t"/>
                <a:pathLst>
                  <a:path extrusionOk="0" h="2430" w="2430">
                    <a:moveTo>
                      <a:pt x="1215" y="405"/>
                    </a:moveTo>
                    <a:cubicBezTo>
                      <a:pt x="1644" y="405"/>
                      <a:pt x="2001" y="763"/>
                      <a:pt x="2001" y="1215"/>
                    </a:cubicBezTo>
                    <a:cubicBezTo>
                      <a:pt x="2001" y="1644"/>
                      <a:pt x="1644" y="2001"/>
                      <a:pt x="1215" y="2001"/>
                    </a:cubicBezTo>
                    <a:cubicBezTo>
                      <a:pt x="762" y="2001"/>
                      <a:pt x="405" y="1644"/>
                      <a:pt x="405" y="1215"/>
                    </a:cubicBezTo>
                    <a:cubicBezTo>
                      <a:pt x="405" y="763"/>
                      <a:pt x="762" y="405"/>
                      <a:pt x="1215" y="405"/>
                    </a:cubicBezTo>
                    <a:close/>
                    <a:moveTo>
                      <a:pt x="1215" y="1"/>
                    </a:moveTo>
                    <a:cubicBezTo>
                      <a:pt x="548" y="1"/>
                      <a:pt x="0" y="548"/>
                      <a:pt x="0" y="1215"/>
                    </a:cubicBezTo>
                    <a:cubicBezTo>
                      <a:pt x="0" y="1882"/>
                      <a:pt x="548" y="2430"/>
                      <a:pt x="1215" y="2430"/>
                    </a:cubicBezTo>
                    <a:cubicBezTo>
                      <a:pt x="1882" y="2430"/>
                      <a:pt x="2429" y="1882"/>
                      <a:pt x="2429" y="1215"/>
                    </a:cubicBezTo>
                    <a:cubicBezTo>
                      <a:pt x="2429" y="548"/>
                      <a:pt x="1882" y="1"/>
                      <a:pt x="1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9"/>
              <p:cNvSpPr/>
              <p:nvPr/>
            </p:nvSpPr>
            <p:spPr>
              <a:xfrm>
                <a:off x="1084125" y="2398175"/>
                <a:ext cx="60750" cy="60750"/>
              </a:xfrm>
              <a:custGeom>
                <a:rect b="b" l="l" r="r" t="t"/>
                <a:pathLst>
                  <a:path extrusionOk="0" h="2430" w="2430">
                    <a:moveTo>
                      <a:pt x="1215" y="429"/>
                    </a:moveTo>
                    <a:cubicBezTo>
                      <a:pt x="1644" y="429"/>
                      <a:pt x="2001" y="786"/>
                      <a:pt x="2001" y="1215"/>
                    </a:cubicBezTo>
                    <a:cubicBezTo>
                      <a:pt x="2001" y="1667"/>
                      <a:pt x="1644" y="2024"/>
                      <a:pt x="1215" y="2024"/>
                    </a:cubicBezTo>
                    <a:cubicBezTo>
                      <a:pt x="762" y="2024"/>
                      <a:pt x="405" y="1667"/>
                      <a:pt x="405" y="1215"/>
                    </a:cubicBezTo>
                    <a:cubicBezTo>
                      <a:pt x="405" y="786"/>
                      <a:pt x="762" y="429"/>
                      <a:pt x="1215" y="429"/>
                    </a:cubicBezTo>
                    <a:close/>
                    <a:moveTo>
                      <a:pt x="1215" y="0"/>
                    </a:moveTo>
                    <a:cubicBezTo>
                      <a:pt x="548" y="0"/>
                      <a:pt x="0" y="548"/>
                      <a:pt x="0" y="1215"/>
                    </a:cubicBezTo>
                    <a:cubicBezTo>
                      <a:pt x="0" y="1882"/>
                      <a:pt x="548" y="2429"/>
                      <a:pt x="1215" y="2429"/>
                    </a:cubicBezTo>
                    <a:cubicBezTo>
                      <a:pt x="1882" y="2429"/>
                      <a:pt x="2429" y="1882"/>
                      <a:pt x="2429" y="1215"/>
                    </a:cubicBezTo>
                    <a:cubicBezTo>
                      <a:pt x="2429" y="548"/>
                      <a:pt x="1882" y="0"/>
                      <a:pt x="1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9"/>
              <p:cNvSpPr/>
              <p:nvPr/>
            </p:nvSpPr>
            <p:spPr>
              <a:xfrm>
                <a:off x="1161525" y="2461275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215" y="1"/>
                    </a:moveTo>
                    <a:cubicBezTo>
                      <a:pt x="143" y="1"/>
                      <a:pt x="96" y="24"/>
                      <a:pt x="48" y="48"/>
                    </a:cubicBezTo>
                    <a:cubicBezTo>
                      <a:pt x="24" y="96"/>
                      <a:pt x="0" y="143"/>
                      <a:pt x="0" y="215"/>
                    </a:cubicBezTo>
                    <a:cubicBezTo>
                      <a:pt x="0" y="263"/>
                      <a:pt x="24" y="310"/>
                      <a:pt x="48" y="358"/>
                    </a:cubicBezTo>
                    <a:cubicBezTo>
                      <a:pt x="96" y="405"/>
                      <a:pt x="143" y="429"/>
                      <a:pt x="215" y="429"/>
                    </a:cubicBezTo>
                    <a:cubicBezTo>
                      <a:pt x="262" y="429"/>
                      <a:pt x="310" y="405"/>
                      <a:pt x="357" y="358"/>
                    </a:cubicBezTo>
                    <a:cubicBezTo>
                      <a:pt x="405" y="310"/>
                      <a:pt x="405" y="263"/>
                      <a:pt x="405" y="215"/>
                    </a:cubicBezTo>
                    <a:cubicBezTo>
                      <a:pt x="405" y="143"/>
                      <a:pt x="405" y="96"/>
                      <a:pt x="357" y="48"/>
                    </a:cubicBezTo>
                    <a:cubicBezTo>
                      <a:pt x="310" y="24"/>
                      <a:pt x="262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9" name="Google Shape;859;p39"/>
            <p:cNvSpPr/>
            <p:nvPr/>
          </p:nvSpPr>
          <p:spPr>
            <a:xfrm>
              <a:off x="8162575" y="606050"/>
              <a:ext cx="342350" cy="267950"/>
            </a:xfrm>
            <a:custGeom>
              <a:rect b="b" l="l" r="r" t="t"/>
              <a:pathLst>
                <a:path extrusionOk="0" h="10718" w="13694">
                  <a:moveTo>
                    <a:pt x="6263" y="596"/>
                  </a:moveTo>
                  <a:lnTo>
                    <a:pt x="4549" y="3573"/>
                  </a:lnTo>
                  <a:lnTo>
                    <a:pt x="2834" y="596"/>
                  </a:lnTo>
                  <a:close/>
                  <a:moveTo>
                    <a:pt x="10621" y="596"/>
                  </a:moveTo>
                  <a:lnTo>
                    <a:pt x="8907" y="3573"/>
                  </a:lnTo>
                  <a:lnTo>
                    <a:pt x="7192" y="596"/>
                  </a:lnTo>
                  <a:close/>
                  <a:moveTo>
                    <a:pt x="2381" y="906"/>
                  </a:moveTo>
                  <a:lnTo>
                    <a:pt x="4096" y="3882"/>
                  </a:lnTo>
                  <a:lnTo>
                    <a:pt x="667" y="3882"/>
                  </a:lnTo>
                  <a:lnTo>
                    <a:pt x="2381" y="906"/>
                  </a:lnTo>
                  <a:close/>
                  <a:moveTo>
                    <a:pt x="6716" y="906"/>
                  </a:moveTo>
                  <a:lnTo>
                    <a:pt x="8430" y="3882"/>
                  </a:lnTo>
                  <a:lnTo>
                    <a:pt x="5001" y="3882"/>
                  </a:lnTo>
                  <a:lnTo>
                    <a:pt x="6716" y="906"/>
                  </a:lnTo>
                  <a:close/>
                  <a:moveTo>
                    <a:pt x="11074" y="906"/>
                  </a:moveTo>
                  <a:lnTo>
                    <a:pt x="12788" y="3882"/>
                  </a:lnTo>
                  <a:lnTo>
                    <a:pt x="9359" y="3882"/>
                  </a:lnTo>
                  <a:lnTo>
                    <a:pt x="11074" y="906"/>
                  </a:lnTo>
                  <a:close/>
                  <a:moveTo>
                    <a:pt x="13098" y="4478"/>
                  </a:moveTo>
                  <a:lnTo>
                    <a:pt x="13098" y="5073"/>
                  </a:lnTo>
                  <a:lnTo>
                    <a:pt x="595" y="5073"/>
                  </a:lnTo>
                  <a:lnTo>
                    <a:pt x="595" y="4478"/>
                  </a:lnTo>
                  <a:close/>
                  <a:moveTo>
                    <a:pt x="2977" y="5359"/>
                  </a:moveTo>
                  <a:lnTo>
                    <a:pt x="2977" y="5954"/>
                  </a:lnTo>
                  <a:lnTo>
                    <a:pt x="1500" y="5954"/>
                  </a:lnTo>
                  <a:lnTo>
                    <a:pt x="1500" y="5359"/>
                  </a:lnTo>
                  <a:close/>
                  <a:moveTo>
                    <a:pt x="7454" y="5359"/>
                  </a:moveTo>
                  <a:lnTo>
                    <a:pt x="7454" y="5954"/>
                  </a:lnTo>
                  <a:lnTo>
                    <a:pt x="5954" y="5954"/>
                  </a:lnTo>
                  <a:lnTo>
                    <a:pt x="5954" y="5359"/>
                  </a:lnTo>
                  <a:close/>
                  <a:moveTo>
                    <a:pt x="11907" y="5359"/>
                  </a:moveTo>
                  <a:lnTo>
                    <a:pt x="11907" y="5954"/>
                  </a:lnTo>
                  <a:lnTo>
                    <a:pt x="10431" y="5954"/>
                  </a:lnTo>
                  <a:lnTo>
                    <a:pt x="10431" y="5359"/>
                  </a:lnTo>
                  <a:close/>
                  <a:moveTo>
                    <a:pt x="2381" y="6550"/>
                  </a:moveTo>
                  <a:lnTo>
                    <a:pt x="2381" y="10122"/>
                  </a:lnTo>
                  <a:lnTo>
                    <a:pt x="1786" y="10122"/>
                  </a:lnTo>
                  <a:lnTo>
                    <a:pt x="1786" y="6550"/>
                  </a:lnTo>
                  <a:close/>
                  <a:moveTo>
                    <a:pt x="5358" y="5359"/>
                  </a:moveTo>
                  <a:lnTo>
                    <a:pt x="5358" y="6264"/>
                  </a:lnTo>
                  <a:cubicBezTo>
                    <a:pt x="5406" y="6407"/>
                    <a:pt x="5668" y="6550"/>
                    <a:pt x="5668" y="6550"/>
                  </a:cubicBezTo>
                  <a:lnTo>
                    <a:pt x="5954" y="6550"/>
                  </a:lnTo>
                  <a:lnTo>
                    <a:pt x="5954" y="10122"/>
                  </a:lnTo>
                  <a:lnTo>
                    <a:pt x="2977" y="10122"/>
                  </a:lnTo>
                  <a:lnTo>
                    <a:pt x="2977" y="6550"/>
                  </a:lnTo>
                  <a:lnTo>
                    <a:pt x="3215" y="6550"/>
                  </a:lnTo>
                  <a:cubicBezTo>
                    <a:pt x="3215" y="6550"/>
                    <a:pt x="3501" y="6407"/>
                    <a:pt x="3572" y="6264"/>
                  </a:cubicBezTo>
                  <a:lnTo>
                    <a:pt x="3572" y="5359"/>
                  </a:lnTo>
                  <a:close/>
                  <a:moveTo>
                    <a:pt x="9835" y="5359"/>
                  </a:moveTo>
                  <a:lnTo>
                    <a:pt x="9835" y="6264"/>
                  </a:lnTo>
                  <a:cubicBezTo>
                    <a:pt x="9954" y="6407"/>
                    <a:pt x="10216" y="6550"/>
                    <a:pt x="10216" y="6550"/>
                  </a:cubicBezTo>
                  <a:lnTo>
                    <a:pt x="10431" y="6550"/>
                  </a:lnTo>
                  <a:lnTo>
                    <a:pt x="10431" y="10122"/>
                  </a:lnTo>
                  <a:lnTo>
                    <a:pt x="6263" y="10122"/>
                  </a:lnTo>
                  <a:lnTo>
                    <a:pt x="6263" y="6550"/>
                  </a:lnTo>
                  <a:lnTo>
                    <a:pt x="6859" y="6550"/>
                  </a:lnTo>
                  <a:lnTo>
                    <a:pt x="6859" y="8074"/>
                  </a:lnTo>
                  <a:cubicBezTo>
                    <a:pt x="7002" y="8217"/>
                    <a:pt x="7121" y="8336"/>
                    <a:pt x="7263" y="8336"/>
                  </a:cubicBezTo>
                  <a:cubicBezTo>
                    <a:pt x="7406" y="8336"/>
                    <a:pt x="7525" y="8217"/>
                    <a:pt x="7454" y="8074"/>
                  </a:cubicBezTo>
                  <a:lnTo>
                    <a:pt x="7454" y="6550"/>
                  </a:lnTo>
                  <a:lnTo>
                    <a:pt x="7787" y="6550"/>
                  </a:lnTo>
                  <a:cubicBezTo>
                    <a:pt x="7787" y="6550"/>
                    <a:pt x="8049" y="6407"/>
                    <a:pt x="8049" y="6264"/>
                  </a:cubicBezTo>
                  <a:lnTo>
                    <a:pt x="8049" y="5359"/>
                  </a:lnTo>
                  <a:close/>
                  <a:moveTo>
                    <a:pt x="11622" y="6550"/>
                  </a:moveTo>
                  <a:lnTo>
                    <a:pt x="11622" y="10122"/>
                  </a:lnTo>
                  <a:lnTo>
                    <a:pt x="11026" y="10122"/>
                  </a:lnTo>
                  <a:lnTo>
                    <a:pt x="11026" y="6550"/>
                  </a:lnTo>
                  <a:close/>
                  <a:moveTo>
                    <a:pt x="2453" y="1"/>
                  </a:moveTo>
                  <a:cubicBezTo>
                    <a:pt x="2358" y="1"/>
                    <a:pt x="2262" y="48"/>
                    <a:pt x="2215" y="144"/>
                  </a:cubicBezTo>
                  <a:lnTo>
                    <a:pt x="24" y="3835"/>
                  </a:lnTo>
                  <a:cubicBezTo>
                    <a:pt x="0" y="3859"/>
                    <a:pt x="0" y="3906"/>
                    <a:pt x="0" y="3954"/>
                  </a:cubicBezTo>
                  <a:lnTo>
                    <a:pt x="0" y="5097"/>
                  </a:lnTo>
                  <a:cubicBezTo>
                    <a:pt x="0" y="5240"/>
                    <a:pt x="119" y="5359"/>
                    <a:pt x="262" y="5359"/>
                  </a:cubicBezTo>
                  <a:lnTo>
                    <a:pt x="905" y="5359"/>
                  </a:lnTo>
                  <a:lnTo>
                    <a:pt x="905" y="6264"/>
                  </a:lnTo>
                  <a:cubicBezTo>
                    <a:pt x="834" y="6407"/>
                    <a:pt x="953" y="6526"/>
                    <a:pt x="1096" y="6550"/>
                  </a:cubicBezTo>
                  <a:lnTo>
                    <a:pt x="1500" y="6550"/>
                  </a:lnTo>
                  <a:lnTo>
                    <a:pt x="1500" y="10122"/>
                  </a:lnTo>
                  <a:lnTo>
                    <a:pt x="691" y="10122"/>
                  </a:lnTo>
                  <a:cubicBezTo>
                    <a:pt x="548" y="10193"/>
                    <a:pt x="429" y="10312"/>
                    <a:pt x="429" y="10455"/>
                  </a:cubicBezTo>
                  <a:cubicBezTo>
                    <a:pt x="429" y="10598"/>
                    <a:pt x="548" y="10717"/>
                    <a:pt x="691" y="10717"/>
                  </a:cubicBezTo>
                  <a:lnTo>
                    <a:pt x="12598" y="10717"/>
                  </a:lnTo>
                  <a:cubicBezTo>
                    <a:pt x="12741" y="10717"/>
                    <a:pt x="12860" y="10598"/>
                    <a:pt x="12860" y="10455"/>
                  </a:cubicBezTo>
                  <a:cubicBezTo>
                    <a:pt x="12860" y="10312"/>
                    <a:pt x="12741" y="10193"/>
                    <a:pt x="12598" y="10122"/>
                  </a:cubicBezTo>
                  <a:lnTo>
                    <a:pt x="11907" y="10122"/>
                  </a:lnTo>
                  <a:lnTo>
                    <a:pt x="11907" y="6550"/>
                  </a:lnTo>
                  <a:lnTo>
                    <a:pt x="12360" y="6550"/>
                  </a:lnTo>
                  <a:cubicBezTo>
                    <a:pt x="12503" y="6526"/>
                    <a:pt x="12622" y="6407"/>
                    <a:pt x="12503" y="6264"/>
                  </a:cubicBezTo>
                  <a:lnTo>
                    <a:pt x="12503" y="5359"/>
                  </a:lnTo>
                  <a:lnTo>
                    <a:pt x="13431" y="5359"/>
                  </a:lnTo>
                  <a:cubicBezTo>
                    <a:pt x="13574" y="5359"/>
                    <a:pt x="13693" y="5240"/>
                    <a:pt x="13693" y="5097"/>
                  </a:cubicBezTo>
                  <a:lnTo>
                    <a:pt x="13693" y="3954"/>
                  </a:lnTo>
                  <a:cubicBezTo>
                    <a:pt x="13693" y="3906"/>
                    <a:pt x="13693" y="3859"/>
                    <a:pt x="13670" y="3835"/>
                  </a:cubicBezTo>
                  <a:lnTo>
                    <a:pt x="11455" y="144"/>
                  </a:lnTo>
                  <a:cubicBezTo>
                    <a:pt x="11407" y="48"/>
                    <a:pt x="11336" y="1"/>
                    <a:pt x="11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39"/>
          <p:cNvGrpSpPr/>
          <p:nvPr/>
        </p:nvGrpSpPr>
        <p:grpSpPr>
          <a:xfrm>
            <a:off x="417154" y="507802"/>
            <a:ext cx="1451205" cy="464442"/>
            <a:chOff x="314175" y="260575"/>
            <a:chExt cx="1598244" cy="511500"/>
          </a:xfrm>
        </p:grpSpPr>
        <p:sp>
          <p:nvSpPr>
            <p:cNvPr id="861" name="Google Shape;861;p39"/>
            <p:cNvSpPr/>
            <p:nvPr/>
          </p:nvSpPr>
          <p:spPr>
            <a:xfrm>
              <a:off x="314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459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634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779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935175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1080350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1255744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1400919" y="260575"/>
              <a:ext cx="511500" cy="511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0"/>
          <p:cNvSpPr txBox="1"/>
          <p:nvPr>
            <p:ph type="title"/>
          </p:nvPr>
        </p:nvSpPr>
        <p:spPr>
          <a:xfrm>
            <a:off x="720000" y="1345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VARIABILITY</a:t>
            </a:r>
            <a:endParaRPr/>
          </a:p>
        </p:txBody>
      </p:sp>
      <p:sp>
        <p:nvSpPr>
          <p:cNvPr id="874" name="Google Shape;874;p40"/>
          <p:cNvSpPr/>
          <p:nvPr/>
        </p:nvSpPr>
        <p:spPr>
          <a:xfrm>
            <a:off x="7650436" y="187650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5" name="Google Shape;875;p40"/>
          <p:cNvCxnSpPr/>
          <p:nvPr/>
        </p:nvCxnSpPr>
        <p:spPr>
          <a:xfrm>
            <a:off x="417150" y="746938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76" name="Google Shape;876;p40"/>
          <p:cNvGrpSpPr/>
          <p:nvPr/>
        </p:nvGrpSpPr>
        <p:grpSpPr>
          <a:xfrm>
            <a:off x="7809691" y="271982"/>
            <a:ext cx="757877" cy="297880"/>
            <a:chOff x="7784216" y="590969"/>
            <a:chExt cx="757877" cy="297880"/>
          </a:xfrm>
        </p:grpSpPr>
        <p:grpSp>
          <p:nvGrpSpPr>
            <p:cNvPr id="877" name="Google Shape;877;p40"/>
            <p:cNvGrpSpPr/>
            <p:nvPr/>
          </p:nvGrpSpPr>
          <p:grpSpPr>
            <a:xfrm>
              <a:off x="7784216" y="590998"/>
              <a:ext cx="305134" cy="297852"/>
              <a:chOff x="2211150" y="2789325"/>
              <a:chExt cx="274475" cy="267925"/>
            </a:xfrm>
          </p:grpSpPr>
          <p:sp>
            <p:nvSpPr>
              <p:cNvPr id="878" name="Google Shape;878;p40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79" name="Google Shape;879;p40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0" name="Google Shape;880;p40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1" name="Google Shape;881;p40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2" name="Google Shape;882;p40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3" name="Google Shape;883;p40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4" name="Google Shape;884;p40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5" name="Google Shape;885;p40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886" name="Google Shape;886;p40"/>
            <p:cNvGrpSpPr/>
            <p:nvPr/>
          </p:nvGrpSpPr>
          <p:grpSpPr>
            <a:xfrm>
              <a:off x="8244213" y="590969"/>
              <a:ext cx="297880" cy="297880"/>
              <a:chOff x="2791025" y="3220950"/>
              <a:chExt cx="267950" cy="267950"/>
            </a:xfrm>
          </p:grpSpPr>
          <p:sp>
            <p:nvSpPr>
              <p:cNvPr id="887" name="Google Shape;887;p40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888" name="Google Shape;888;p40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889" name="Google Shape;889;p40"/>
          <p:cNvSpPr/>
          <p:nvPr/>
        </p:nvSpPr>
        <p:spPr>
          <a:xfrm flipH="1" rot="5400000">
            <a:off x="5002226" y="3013754"/>
            <a:ext cx="857700" cy="24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0"/>
          <p:cNvSpPr/>
          <p:nvPr/>
        </p:nvSpPr>
        <p:spPr>
          <a:xfrm flipH="1" rot="5400000">
            <a:off x="3312275" y="2480600"/>
            <a:ext cx="3373800" cy="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0"/>
          <p:cNvSpPr/>
          <p:nvPr/>
        </p:nvSpPr>
        <p:spPr>
          <a:xfrm>
            <a:off x="4878125" y="1291825"/>
            <a:ext cx="242100" cy="26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2" name="Google Shape;892;p40"/>
          <p:cNvSpPr/>
          <p:nvPr/>
        </p:nvSpPr>
        <p:spPr>
          <a:xfrm flipH="1" rot="5400000">
            <a:off x="5002226" y="1261054"/>
            <a:ext cx="857700" cy="24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40"/>
          <p:cNvSpPr txBox="1"/>
          <p:nvPr/>
        </p:nvSpPr>
        <p:spPr>
          <a:xfrm>
            <a:off x="2743425" y="1207525"/>
            <a:ext cx="1984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Washington</a:t>
            </a: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Street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Headway: 5 minutes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4" name="Google Shape;894;p40"/>
          <p:cNvSpPr/>
          <p:nvPr/>
        </p:nvSpPr>
        <p:spPr>
          <a:xfrm rot="5400000">
            <a:off x="5104525" y="2178188"/>
            <a:ext cx="653100" cy="160500"/>
          </a:xfrm>
          <a:prstGeom prst="rightArrow">
            <a:avLst>
              <a:gd fmla="val 57445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5" name="Google Shape;895;p40"/>
          <p:cNvSpPr/>
          <p:nvPr/>
        </p:nvSpPr>
        <p:spPr>
          <a:xfrm>
            <a:off x="4878125" y="3008250"/>
            <a:ext cx="242100" cy="2640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6" name="Google Shape;896;p40"/>
          <p:cNvSpPr txBox="1"/>
          <p:nvPr/>
        </p:nvSpPr>
        <p:spPr>
          <a:xfrm>
            <a:off x="2786225" y="2839650"/>
            <a:ext cx="19842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Warren Street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Headway: 7 minutes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7" name="Google Shape;897;p40"/>
          <p:cNvSpPr txBox="1"/>
          <p:nvPr/>
        </p:nvSpPr>
        <p:spPr>
          <a:xfrm>
            <a:off x="6567400" y="1972100"/>
            <a:ext cx="19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The headway changed by +2 minutes between stations. Why?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8" name="Google Shape;898;p40"/>
          <p:cNvSpPr/>
          <p:nvPr/>
        </p:nvSpPr>
        <p:spPr>
          <a:xfrm rot="10800000">
            <a:off x="5874250" y="1810950"/>
            <a:ext cx="242100" cy="705600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99" name="Google Shape;899;p40"/>
          <p:cNvSpPr/>
          <p:nvPr/>
        </p:nvSpPr>
        <p:spPr>
          <a:xfrm flipH="1">
            <a:off x="5873950" y="2353850"/>
            <a:ext cx="242400" cy="349800"/>
          </a:xfrm>
          <a:prstGeom prst="corner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00" name="Google Shape;900;p40"/>
          <p:cNvSpPr/>
          <p:nvPr/>
        </p:nvSpPr>
        <p:spPr>
          <a:xfrm flipH="1">
            <a:off x="6033524" y="2210300"/>
            <a:ext cx="451500" cy="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40"/>
          <p:cNvSpPr txBox="1"/>
          <p:nvPr/>
        </p:nvSpPr>
        <p:spPr>
          <a:xfrm>
            <a:off x="481225" y="1457550"/>
            <a:ext cx="20388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Looking at the headway per stop only gives a snapshot of  Green-B Line Service. 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41"/>
          <p:cNvSpPr txBox="1"/>
          <p:nvPr>
            <p:ph type="title"/>
          </p:nvPr>
        </p:nvSpPr>
        <p:spPr>
          <a:xfrm>
            <a:off x="285350" y="453663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INTERSECTIONS</a:t>
            </a:r>
            <a:endParaRPr/>
          </a:p>
        </p:txBody>
      </p:sp>
      <p:sp>
        <p:nvSpPr>
          <p:cNvPr id="907" name="Google Shape;907;p41"/>
          <p:cNvSpPr/>
          <p:nvPr/>
        </p:nvSpPr>
        <p:spPr>
          <a:xfrm>
            <a:off x="7650424" y="507825"/>
            <a:ext cx="1076400" cy="464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8" name="Google Shape;908;p41"/>
          <p:cNvCxnSpPr/>
          <p:nvPr/>
        </p:nvCxnSpPr>
        <p:spPr>
          <a:xfrm>
            <a:off x="417150" y="1057475"/>
            <a:ext cx="830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09" name="Google Shape;909;p41"/>
          <p:cNvGrpSpPr/>
          <p:nvPr/>
        </p:nvGrpSpPr>
        <p:grpSpPr>
          <a:xfrm>
            <a:off x="7784216" y="590969"/>
            <a:ext cx="757877" cy="297880"/>
            <a:chOff x="7784216" y="590969"/>
            <a:chExt cx="757877" cy="297880"/>
          </a:xfrm>
        </p:grpSpPr>
        <p:grpSp>
          <p:nvGrpSpPr>
            <p:cNvPr id="910" name="Google Shape;910;p41"/>
            <p:cNvGrpSpPr/>
            <p:nvPr/>
          </p:nvGrpSpPr>
          <p:grpSpPr>
            <a:xfrm>
              <a:off x="7784216" y="590998"/>
              <a:ext cx="305134" cy="297852"/>
              <a:chOff x="2211150" y="2789325"/>
              <a:chExt cx="274475" cy="267925"/>
            </a:xfrm>
          </p:grpSpPr>
          <p:sp>
            <p:nvSpPr>
              <p:cNvPr id="911" name="Google Shape;911;p41"/>
              <p:cNvSpPr/>
              <p:nvPr/>
            </p:nvSpPr>
            <p:spPr>
              <a:xfrm>
                <a:off x="2211150" y="2900650"/>
                <a:ext cx="272100" cy="156600"/>
              </a:xfrm>
              <a:custGeom>
                <a:rect b="b" l="l" r="r" t="t"/>
                <a:pathLst>
                  <a:path extrusionOk="0" h="6264" w="10884">
                    <a:moveTo>
                      <a:pt x="2977" y="310"/>
                    </a:moveTo>
                    <a:cubicBezTo>
                      <a:pt x="3120" y="310"/>
                      <a:pt x="3239" y="405"/>
                      <a:pt x="3239" y="572"/>
                    </a:cubicBezTo>
                    <a:lnTo>
                      <a:pt x="3239" y="2977"/>
                    </a:lnTo>
                    <a:lnTo>
                      <a:pt x="1167" y="2977"/>
                    </a:lnTo>
                    <a:lnTo>
                      <a:pt x="1167" y="572"/>
                    </a:lnTo>
                    <a:cubicBezTo>
                      <a:pt x="1167" y="405"/>
                      <a:pt x="1262" y="310"/>
                      <a:pt x="1429" y="310"/>
                    </a:cubicBezTo>
                    <a:close/>
                    <a:moveTo>
                      <a:pt x="6263" y="310"/>
                    </a:moveTo>
                    <a:cubicBezTo>
                      <a:pt x="6406" y="310"/>
                      <a:pt x="6525" y="405"/>
                      <a:pt x="6525" y="572"/>
                    </a:cubicBezTo>
                    <a:lnTo>
                      <a:pt x="6525" y="2977"/>
                    </a:lnTo>
                    <a:lnTo>
                      <a:pt x="4430" y="2977"/>
                    </a:lnTo>
                    <a:lnTo>
                      <a:pt x="4430" y="572"/>
                    </a:lnTo>
                    <a:cubicBezTo>
                      <a:pt x="4430" y="405"/>
                      <a:pt x="4549" y="310"/>
                      <a:pt x="4692" y="310"/>
                    </a:cubicBezTo>
                    <a:close/>
                    <a:moveTo>
                      <a:pt x="9836" y="310"/>
                    </a:moveTo>
                    <a:cubicBezTo>
                      <a:pt x="9978" y="310"/>
                      <a:pt x="10098" y="405"/>
                      <a:pt x="10098" y="572"/>
                    </a:cubicBezTo>
                    <a:lnTo>
                      <a:pt x="10098" y="2977"/>
                    </a:lnTo>
                    <a:lnTo>
                      <a:pt x="8002" y="2977"/>
                    </a:lnTo>
                    <a:lnTo>
                      <a:pt x="8002" y="572"/>
                    </a:lnTo>
                    <a:cubicBezTo>
                      <a:pt x="8002" y="405"/>
                      <a:pt x="8121" y="310"/>
                      <a:pt x="8264" y="310"/>
                    </a:cubicBezTo>
                    <a:close/>
                    <a:moveTo>
                      <a:pt x="3550" y="3464"/>
                    </a:moveTo>
                    <a:cubicBezTo>
                      <a:pt x="3595" y="3464"/>
                      <a:pt x="3620" y="3526"/>
                      <a:pt x="3620" y="3597"/>
                    </a:cubicBezTo>
                    <a:cubicBezTo>
                      <a:pt x="3620" y="3716"/>
                      <a:pt x="3549" y="3811"/>
                      <a:pt x="3429" y="3882"/>
                    </a:cubicBezTo>
                    <a:lnTo>
                      <a:pt x="834" y="3882"/>
                    </a:lnTo>
                    <a:cubicBezTo>
                      <a:pt x="715" y="3811"/>
                      <a:pt x="619" y="3716"/>
                      <a:pt x="619" y="3597"/>
                    </a:cubicBezTo>
                    <a:cubicBezTo>
                      <a:pt x="619" y="3526"/>
                      <a:pt x="652" y="3464"/>
                      <a:pt x="704" y="3464"/>
                    </a:cubicBezTo>
                    <a:cubicBezTo>
                      <a:pt x="740" y="3464"/>
                      <a:pt x="785" y="3494"/>
                      <a:pt x="834" y="3573"/>
                    </a:cubicBezTo>
                    <a:lnTo>
                      <a:pt x="3429" y="3573"/>
                    </a:lnTo>
                    <a:cubicBezTo>
                      <a:pt x="3478" y="3494"/>
                      <a:pt x="3519" y="3464"/>
                      <a:pt x="3550" y="3464"/>
                    </a:cubicBezTo>
                    <a:close/>
                    <a:moveTo>
                      <a:pt x="6980" y="3464"/>
                    </a:moveTo>
                    <a:cubicBezTo>
                      <a:pt x="7024" y="3464"/>
                      <a:pt x="7049" y="3526"/>
                      <a:pt x="7049" y="3597"/>
                    </a:cubicBezTo>
                    <a:cubicBezTo>
                      <a:pt x="7049" y="3716"/>
                      <a:pt x="6978" y="3811"/>
                      <a:pt x="6859" y="3882"/>
                    </a:cubicBezTo>
                    <a:lnTo>
                      <a:pt x="4263" y="3882"/>
                    </a:lnTo>
                    <a:cubicBezTo>
                      <a:pt x="4144" y="3811"/>
                      <a:pt x="4049" y="3716"/>
                      <a:pt x="4049" y="3597"/>
                    </a:cubicBezTo>
                    <a:cubicBezTo>
                      <a:pt x="4049" y="3526"/>
                      <a:pt x="4082" y="3464"/>
                      <a:pt x="4133" y="3464"/>
                    </a:cubicBezTo>
                    <a:cubicBezTo>
                      <a:pt x="4169" y="3464"/>
                      <a:pt x="4214" y="3494"/>
                      <a:pt x="4263" y="3573"/>
                    </a:cubicBezTo>
                    <a:lnTo>
                      <a:pt x="6859" y="3573"/>
                    </a:lnTo>
                    <a:cubicBezTo>
                      <a:pt x="6908" y="3494"/>
                      <a:pt x="6949" y="3464"/>
                      <a:pt x="6980" y="3464"/>
                    </a:cubicBezTo>
                    <a:close/>
                    <a:moveTo>
                      <a:pt x="10418" y="3464"/>
                    </a:moveTo>
                    <a:cubicBezTo>
                      <a:pt x="10469" y="3464"/>
                      <a:pt x="10502" y="3526"/>
                      <a:pt x="10502" y="3597"/>
                    </a:cubicBezTo>
                    <a:cubicBezTo>
                      <a:pt x="10502" y="3716"/>
                      <a:pt x="10407" y="3811"/>
                      <a:pt x="10288" y="3882"/>
                    </a:cubicBezTo>
                    <a:lnTo>
                      <a:pt x="7692" y="3882"/>
                    </a:lnTo>
                    <a:cubicBezTo>
                      <a:pt x="7573" y="3811"/>
                      <a:pt x="7478" y="3716"/>
                      <a:pt x="7478" y="3597"/>
                    </a:cubicBezTo>
                    <a:cubicBezTo>
                      <a:pt x="7478" y="3526"/>
                      <a:pt x="7511" y="3464"/>
                      <a:pt x="7563" y="3464"/>
                    </a:cubicBezTo>
                    <a:cubicBezTo>
                      <a:pt x="7599" y="3464"/>
                      <a:pt x="7643" y="3494"/>
                      <a:pt x="7692" y="3573"/>
                    </a:cubicBezTo>
                    <a:lnTo>
                      <a:pt x="10288" y="3573"/>
                    </a:lnTo>
                    <a:cubicBezTo>
                      <a:pt x="10337" y="3494"/>
                      <a:pt x="10382" y="3464"/>
                      <a:pt x="10418" y="3464"/>
                    </a:cubicBezTo>
                    <a:close/>
                    <a:moveTo>
                      <a:pt x="2358" y="4168"/>
                    </a:moveTo>
                    <a:lnTo>
                      <a:pt x="2358" y="5954"/>
                    </a:lnTo>
                    <a:lnTo>
                      <a:pt x="2048" y="5954"/>
                    </a:lnTo>
                    <a:lnTo>
                      <a:pt x="2048" y="4168"/>
                    </a:lnTo>
                    <a:close/>
                    <a:moveTo>
                      <a:pt x="5620" y="4168"/>
                    </a:moveTo>
                    <a:lnTo>
                      <a:pt x="5620" y="5954"/>
                    </a:lnTo>
                    <a:lnTo>
                      <a:pt x="5335" y="5954"/>
                    </a:lnTo>
                    <a:lnTo>
                      <a:pt x="5335" y="4168"/>
                    </a:lnTo>
                    <a:close/>
                    <a:moveTo>
                      <a:pt x="9193" y="4168"/>
                    </a:moveTo>
                    <a:lnTo>
                      <a:pt x="9193" y="5954"/>
                    </a:lnTo>
                    <a:lnTo>
                      <a:pt x="8907" y="5954"/>
                    </a:lnTo>
                    <a:lnTo>
                      <a:pt x="8907" y="4168"/>
                    </a:lnTo>
                    <a:close/>
                    <a:moveTo>
                      <a:pt x="1239" y="1"/>
                    </a:moveTo>
                    <a:cubicBezTo>
                      <a:pt x="858" y="1"/>
                      <a:pt x="548" y="310"/>
                      <a:pt x="548" y="691"/>
                    </a:cubicBezTo>
                    <a:lnTo>
                      <a:pt x="548" y="2977"/>
                    </a:lnTo>
                    <a:cubicBezTo>
                      <a:pt x="215" y="3096"/>
                      <a:pt x="0" y="3454"/>
                      <a:pt x="167" y="3811"/>
                    </a:cubicBezTo>
                    <a:cubicBezTo>
                      <a:pt x="262" y="4049"/>
                      <a:pt x="500" y="4168"/>
                      <a:pt x="762" y="4168"/>
                    </a:cubicBezTo>
                    <a:lnTo>
                      <a:pt x="1453" y="4168"/>
                    </a:lnTo>
                    <a:lnTo>
                      <a:pt x="1453" y="6049"/>
                    </a:lnTo>
                    <a:cubicBezTo>
                      <a:pt x="1453" y="6168"/>
                      <a:pt x="1548" y="6264"/>
                      <a:pt x="1667" y="6264"/>
                    </a:cubicBezTo>
                    <a:lnTo>
                      <a:pt x="2429" y="6264"/>
                    </a:lnTo>
                    <a:cubicBezTo>
                      <a:pt x="2548" y="6264"/>
                      <a:pt x="2644" y="6168"/>
                      <a:pt x="2644" y="6049"/>
                    </a:cubicBezTo>
                    <a:lnTo>
                      <a:pt x="2644" y="4168"/>
                    </a:lnTo>
                    <a:lnTo>
                      <a:pt x="3572" y="4168"/>
                    </a:lnTo>
                    <a:cubicBezTo>
                      <a:pt x="3739" y="4168"/>
                      <a:pt x="3858" y="4120"/>
                      <a:pt x="3977" y="4025"/>
                    </a:cubicBezTo>
                    <a:cubicBezTo>
                      <a:pt x="4072" y="4120"/>
                      <a:pt x="4215" y="4168"/>
                      <a:pt x="4382" y="4168"/>
                    </a:cubicBezTo>
                    <a:lnTo>
                      <a:pt x="5025" y="4168"/>
                    </a:lnTo>
                    <a:lnTo>
                      <a:pt x="5025" y="6049"/>
                    </a:lnTo>
                    <a:cubicBezTo>
                      <a:pt x="5025" y="6168"/>
                      <a:pt x="5120" y="6264"/>
                      <a:pt x="5239" y="6264"/>
                    </a:cubicBezTo>
                    <a:lnTo>
                      <a:pt x="6001" y="6264"/>
                    </a:lnTo>
                    <a:cubicBezTo>
                      <a:pt x="6121" y="6264"/>
                      <a:pt x="6216" y="6168"/>
                      <a:pt x="6216" y="6049"/>
                    </a:cubicBezTo>
                    <a:lnTo>
                      <a:pt x="6216" y="4168"/>
                    </a:lnTo>
                    <a:lnTo>
                      <a:pt x="6859" y="4168"/>
                    </a:lnTo>
                    <a:cubicBezTo>
                      <a:pt x="7002" y="4168"/>
                      <a:pt x="7145" y="4120"/>
                      <a:pt x="7240" y="4025"/>
                    </a:cubicBezTo>
                    <a:cubicBezTo>
                      <a:pt x="7359" y="4120"/>
                      <a:pt x="7502" y="4168"/>
                      <a:pt x="7645" y="4168"/>
                    </a:cubicBezTo>
                    <a:lnTo>
                      <a:pt x="8311" y="4168"/>
                    </a:lnTo>
                    <a:lnTo>
                      <a:pt x="8311" y="6049"/>
                    </a:lnTo>
                    <a:cubicBezTo>
                      <a:pt x="8311" y="6168"/>
                      <a:pt x="8383" y="6264"/>
                      <a:pt x="8502" y="6264"/>
                    </a:cubicBezTo>
                    <a:lnTo>
                      <a:pt x="9288" y="6264"/>
                    </a:lnTo>
                    <a:cubicBezTo>
                      <a:pt x="9383" y="6264"/>
                      <a:pt x="9478" y="6168"/>
                      <a:pt x="9478" y="6049"/>
                    </a:cubicBezTo>
                    <a:lnTo>
                      <a:pt x="9478" y="4168"/>
                    </a:lnTo>
                    <a:lnTo>
                      <a:pt x="10145" y="4168"/>
                    </a:lnTo>
                    <a:cubicBezTo>
                      <a:pt x="10431" y="4168"/>
                      <a:pt x="10693" y="4001"/>
                      <a:pt x="10764" y="3716"/>
                    </a:cubicBezTo>
                    <a:cubicBezTo>
                      <a:pt x="10883" y="3382"/>
                      <a:pt x="10669" y="3073"/>
                      <a:pt x="10383" y="2977"/>
                    </a:cubicBezTo>
                    <a:lnTo>
                      <a:pt x="10383" y="691"/>
                    </a:lnTo>
                    <a:cubicBezTo>
                      <a:pt x="10383" y="310"/>
                      <a:pt x="10074" y="1"/>
                      <a:pt x="9693" y="1"/>
                    </a:cubicBezTo>
                    <a:lnTo>
                      <a:pt x="8169" y="1"/>
                    </a:lnTo>
                    <a:cubicBezTo>
                      <a:pt x="8169" y="1"/>
                      <a:pt x="7478" y="263"/>
                      <a:pt x="7407" y="644"/>
                    </a:cubicBezTo>
                    <a:lnTo>
                      <a:pt x="7407" y="3001"/>
                    </a:lnTo>
                    <a:cubicBezTo>
                      <a:pt x="7407" y="3025"/>
                      <a:pt x="7335" y="3073"/>
                      <a:pt x="7264" y="3120"/>
                    </a:cubicBezTo>
                    <a:cubicBezTo>
                      <a:pt x="7216" y="3073"/>
                      <a:pt x="7145" y="3025"/>
                      <a:pt x="7097" y="3001"/>
                    </a:cubicBezTo>
                    <a:lnTo>
                      <a:pt x="7097" y="644"/>
                    </a:lnTo>
                    <a:cubicBezTo>
                      <a:pt x="7073" y="263"/>
                      <a:pt x="6382" y="1"/>
                      <a:pt x="6382" y="1"/>
                    </a:cubicBezTo>
                    <a:lnTo>
                      <a:pt x="4739" y="1"/>
                    </a:lnTo>
                    <a:cubicBezTo>
                      <a:pt x="4739" y="1"/>
                      <a:pt x="4049" y="263"/>
                      <a:pt x="4144" y="644"/>
                    </a:cubicBezTo>
                    <a:lnTo>
                      <a:pt x="4144" y="3001"/>
                    </a:lnTo>
                    <a:cubicBezTo>
                      <a:pt x="3977" y="3025"/>
                      <a:pt x="3906" y="3073"/>
                      <a:pt x="3834" y="3120"/>
                    </a:cubicBezTo>
                    <a:cubicBezTo>
                      <a:pt x="3787" y="3073"/>
                      <a:pt x="3834" y="3001"/>
                      <a:pt x="3834" y="3001"/>
                    </a:cubicBezTo>
                    <a:lnTo>
                      <a:pt x="3834" y="691"/>
                    </a:lnTo>
                    <a:cubicBezTo>
                      <a:pt x="3834" y="310"/>
                      <a:pt x="3525" y="1"/>
                      <a:pt x="3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2" name="Google Shape;912;p41"/>
              <p:cNvSpPr/>
              <p:nvPr/>
            </p:nvSpPr>
            <p:spPr>
              <a:xfrm>
                <a:off x="2217700" y="2789325"/>
                <a:ext cx="126825" cy="89325"/>
              </a:xfrm>
              <a:custGeom>
                <a:rect b="b" l="l" r="r" t="t"/>
                <a:pathLst>
                  <a:path extrusionOk="0" h="3573" w="5073">
                    <a:moveTo>
                      <a:pt x="214" y="0"/>
                    </a:moveTo>
                    <a:cubicBezTo>
                      <a:pt x="95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77"/>
                      <a:pt x="95" y="3572"/>
                      <a:pt x="214" y="3572"/>
                    </a:cubicBezTo>
                    <a:lnTo>
                      <a:pt x="1572" y="3572"/>
                    </a:lnTo>
                    <a:cubicBezTo>
                      <a:pt x="1572" y="3572"/>
                      <a:pt x="1762" y="3477"/>
                      <a:pt x="1762" y="3358"/>
                    </a:cubicBezTo>
                    <a:cubicBezTo>
                      <a:pt x="1762" y="3273"/>
                      <a:pt x="1665" y="3261"/>
                      <a:pt x="1610" y="3261"/>
                    </a:cubicBezTo>
                    <a:cubicBezTo>
                      <a:pt x="1587" y="3261"/>
                      <a:pt x="1572" y="3263"/>
                      <a:pt x="1572" y="3263"/>
                    </a:cubicBezTo>
                    <a:lnTo>
                      <a:pt x="310" y="3263"/>
                    </a:lnTo>
                    <a:lnTo>
                      <a:pt x="310" y="596"/>
                    </a:lnTo>
                    <a:lnTo>
                      <a:pt x="4477" y="596"/>
                    </a:lnTo>
                    <a:lnTo>
                      <a:pt x="4477" y="3263"/>
                    </a:lnTo>
                    <a:lnTo>
                      <a:pt x="3453" y="3263"/>
                    </a:lnTo>
                    <a:cubicBezTo>
                      <a:pt x="3415" y="3224"/>
                      <a:pt x="3378" y="3208"/>
                      <a:pt x="3347" y="3208"/>
                    </a:cubicBezTo>
                    <a:cubicBezTo>
                      <a:pt x="3282" y="3208"/>
                      <a:pt x="3239" y="3278"/>
                      <a:pt x="3239" y="3358"/>
                    </a:cubicBezTo>
                    <a:cubicBezTo>
                      <a:pt x="3239" y="3477"/>
                      <a:pt x="3453" y="3572"/>
                      <a:pt x="3453" y="3572"/>
                    </a:cubicBezTo>
                    <a:lnTo>
                      <a:pt x="4858" y="3572"/>
                    </a:lnTo>
                    <a:cubicBezTo>
                      <a:pt x="4977" y="3572"/>
                      <a:pt x="5073" y="3477"/>
                      <a:pt x="5073" y="3358"/>
                    </a:cubicBezTo>
                    <a:lnTo>
                      <a:pt x="5073" y="191"/>
                    </a:lnTo>
                    <a:cubicBezTo>
                      <a:pt x="5073" y="72"/>
                      <a:pt x="4977" y="0"/>
                      <a:pt x="4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3" name="Google Shape;913;p41"/>
              <p:cNvSpPr/>
              <p:nvPr/>
            </p:nvSpPr>
            <p:spPr>
              <a:xfrm>
                <a:off x="2359400" y="2789325"/>
                <a:ext cx="126225" cy="88725"/>
              </a:xfrm>
              <a:custGeom>
                <a:rect b="b" l="l" r="r" t="t"/>
                <a:pathLst>
                  <a:path extrusionOk="0" h="3549" w="5049">
                    <a:moveTo>
                      <a:pt x="4453" y="596"/>
                    </a:moveTo>
                    <a:lnTo>
                      <a:pt x="4453" y="3263"/>
                    </a:lnTo>
                    <a:lnTo>
                      <a:pt x="286" y="3263"/>
                    </a:lnTo>
                    <a:lnTo>
                      <a:pt x="286" y="596"/>
                    </a:lnTo>
                    <a:close/>
                    <a:moveTo>
                      <a:pt x="191" y="0"/>
                    </a:moveTo>
                    <a:cubicBezTo>
                      <a:pt x="71" y="0"/>
                      <a:pt x="0" y="72"/>
                      <a:pt x="0" y="191"/>
                    </a:cubicBezTo>
                    <a:lnTo>
                      <a:pt x="0" y="3358"/>
                    </a:lnTo>
                    <a:cubicBezTo>
                      <a:pt x="0" y="3453"/>
                      <a:pt x="71" y="3549"/>
                      <a:pt x="191" y="3549"/>
                    </a:cubicBezTo>
                    <a:lnTo>
                      <a:pt x="4834" y="3549"/>
                    </a:lnTo>
                    <a:cubicBezTo>
                      <a:pt x="4953" y="3549"/>
                      <a:pt x="5049" y="3453"/>
                      <a:pt x="5049" y="3358"/>
                    </a:cubicBezTo>
                    <a:lnTo>
                      <a:pt x="5049" y="191"/>
                    </a:lnTo>
                    <a:cubicBezTo>
                      <a:pt x="5049" y="72"/>
                      <a:pt x="4953" y="0"/>
                      <a:pt x="4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4" name="Google Shape;914;p41"/>
              <p:cNvSpPr/>
              <p:nvPr/>
            </p:nvSpPr>
            <p:spPr>
              <a:xfrm>
                <a:off x="2275450" y="2867900"/>
                <a:ext cx="10150" cy="10750"/>
              </a:xfrm>
              <a:custGeom>
                <a:rect b="b" l="l" r="r" t="t"/>
                <a:pathLst>
                  <a:path extrusionOk="0" h="430" w="406">
                    <a:moveTo>
                      <a:pt x="191" y="1"/>
                    </a:moveTo>
                    <a:cubicBezTo>
                      <a:pt x="143" y="1"/>
                      <a:pt x="95" y="25"/>
                      <a:pt x="48" y="72"/>
                    </a:cubicBezTo>
                    <a:cubicBezTo>
                      <a:pt x="24" y="96"/>
                      <a:pt x="0" y="167"/>
                      <a:pt x="0" y="215"/>
                    </a:cubicBezTo>
                    <a:cubicBezTo>
                      <a:pt x="0" y="287"/>
                      <a:pt x="24" y="334"/>
                      <a:pt x="48" y="358"/>
                    </a:cubicBezTo>
                    <a:cubicBezTo>
                      <a:pt x="95" y="406"/>
                      <a:pt x="143" y="429"/>
                      <a:pt x="191" y="429"/>
                    </a:cubicBezTo>
                    <a:cubicBezTo>
                      <a:pt x="262" y="429"/>
                      <a:pt x="310" y="406"/>
                      <a:pt x="357" y="358"/>
                    </a:cubicBezTo>
                    <a:cubicBezTo>
                      <a:pt x="381" y="334"/>
                      <a:pt x="405" y="287"/>
                      <a:pt x="405" y="215"/>
                    </a:cubicBezTo>
                    <a:cubicBezTo>
                      <a:pt x="405" y="167"/>
                      <a:pt x="381" y="96"/>
                      <a:pt x="357" y="72"/>
                    </a:cubicBezTo>
                    <a:cubicBezTo>
                      <a:pt x="310" y="25"/>
                      <a:pt x="262" y="1"/>
                      <a:pt x="1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5" name="Google Shape;915;p41"/>
              <p:cNvSpPr/>
              <p:nvPr/>
            </p:nvSpPr>
            <p:spPr>
              <a:xfrm>
                <a:off x="2243300" y="2818775"/>
                <a:ext cx="74425" cy="8200"/>
              </a:xfrm>
              <a:custGeom>
                <a:rect b="b" l="l" r="r" t="t"/>
                <a:pathLst>
                  <a:path extrusionOk="0" h="328" w="2977">
                    <a:moveTo>
                      <a:pt x="140" y="0"/>
                    </a:moveTo>
                    <a:cubicBezTo>
                      <a:pt x="64" y="0"/>
                      <a:pt x="0" y="82"/>
                      <a:pt x="0" y="180"/>
                    </a:cubicBezTo>
                    <a:cubicBezTo>
                      <a:pt x="0" y="266"/>
                      <a:pt x="50" y="327"/>
                      <a:pt x="114" y="327"/>
                    </a:cubicBezTo>
                    <a:cubicBezTo>
                      <a:pt x="138" y="327"/>
                      <a:pt x="164" y="318"/>
                      <a:pt x="191" y="299"/>
                    </a:cubicBezTo>
                    <a:lnTo>
                      <a:pt x="2786" y="299"/>
                    </a:lnTo>
                    <a:cubicBezTo>
                      <a:pt x="2813" y="318"/>
                      <a:pt x="2839" y="327"/>
                      <a:pt x="2863" y="327"/>
                    </a:cubicBezTo>
                    <a:cubicBezTo>
                      <a:pt x="2927" y="327"/>
                      <a:pt x="2977" y="266"/>
                      <a:pt x="2977" y="180"/>
                    </a:cubicBezTo>
                    <a:cubicBezTo>
                      <a:pt x="2977" y="82"/>
                      <a:pt x="2913" y="0"/>
                      <a:pt x="2837" y="0"/>
                    </a:cubicBezTo>
                    <a:cubicBezTo>
                      <a:pt x="2821" y="0"/>
                      <a:pt x="2804" y="4"/>
                      <a:pt x="2786" y="13"/>
                    </a:cubicBezTo>
                    <a:lnTo>
                      <a:pt x="191" y="13"/>
                    </a:lnTo>
                    <a:cubicBezTo>
                      <a:pt x="174" y="4"/>
                      <a:pt x="156" y="0"/>
                      <a:pt x="1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6" name="Google Shape;916;p41"/>
              <p:cNvSpPr/>
              <p:nvPr/>
            </p:nvSpPr>
            <p:spPr>
              <a:xfrm>
                <a:off x="2243300" y="2841125"/>
                <a:ext cx="74425" cy="10450"/>
              </a:xfrm>
              <a:custGeom>
                <a:rect b="b" l="l" r="r" t="t"/>
                <a:pathLst>
                  <a:path extrusionOk="0" h="418" w="2977">
                    <a:moveTo>
                      <a:pt x="191" y="0"/>
                    </a:moveTo>
                    <a:cubicBezTo>
                      <a:pt x="95" y="72"/>
                      <a:pt x="0" y="167"/>
                      <a:pt x="0" y="286"/>
                    </a:cubicBezTo>
                    <a:cubicBezTo>
                      <a:pt x="0" y="356"/>
                      <a:pt x="33" y="418"/>
                      <a:pt x="80" y="418"/>
                    </a:cubicBezTo>
                    <a:cubicBezTo>
                      <a:pt x="112" y="418"/>
                      <a:pt x="152" y="388"/>
                      <a:pt x="191" y="310"/>
                    </a:cubicBezTo>
                    <a:lnTo>
                      <a:pt x="2786" y="310"/>
                    </a:lnTo>
                    <a:cubicBezTo>
                      <a:pt x="2826" y="388"/>
                      <a:pt x="2865" y="418"/>
                      <a:pt x="2897" y="418"/>
                    </a:cubicBezTo>
                    <a:cubicBezTo>
                      <a:pt x="2944" y="418"/>
                      <a:pt x="2977" y="356"/>
                      <a:pt x="2977" y="286"/>
                    </a:cubicBezTo>
                    <a:cubicBezTo>
                      <a:pt x="2977" y="167"/>
                      <a:pt x="2882" y="72"/>
                      <a:pt x="27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7" name="Google Shape;917;p41"/>
              <p:cNvSpPr/>
              <p:nvPr/>
            </p:nvSpPr>
            <p:spPr>
              <a:xfrm>
                <a:off x="2382000" y="2818775"/>
                <a:ext cx="75050" cy="8200"/>
              </a:xfrm>
              <a:custGeom>
                <a:rect b="b" l="l" r="r" t="t"/>
                <a:pathLst>
                  <a:path extrusionOk="0" h="328" w="3002">
                    <a:moveTo>
                      <a:pt x="154" y="0"/>
                    </a:moveTo>
                    <a:cubicBezTo>
                      <a:pt x="65" y="0"/>
                      <a:pt x="1" y="82"/>
                      <a:pt x="1" y="180"/>
                    </a:cubicBezTo>
                    <a:cubicBezTo>
                      <a:pt x="1" y="266"/>
                      <a:pt x="51" y="327"/>
                      <a:pt x="124" y="327"/>
                    </a:cubicBezTo>
                    <a:cubicBezTo>
                      <a:pt x="152" y="327"/>
                      <a:pt x="183" y="318"/>
                      <a:pt x="215" y="299"/>
                    </a:cubicBezTo>
                    <a:lnTo>
                      <a:pt x="2787" y="299"/>
                    </a:lnTo>
                    <a:cubicBezTo>
                      <a:pt x="2820" y="318"/>
                      <a:pt x="2851" y="327"/>
                      <a:pt x="2879" y="327"/>
                    </a:cubicBezTo>
                    <a:cubicBezTo>
                      <a:pt x="2952" y="327"/>
                      <a:pt x="3002" y="266"/>
                      <a:pt x="3002" y="180"/>
                    </a:cubicBezTo>
                    <a:cubicBezTo>
                      <a:pt x="3002" y="82"/>
                      <a:pt x="2938" y="0"/>
                      <a:pt x="2849" y="0"/>
                    </a:cubicBezTo>
                    <a:cubicBezTo>
                      <a:pt x="2829" y="0"/>
                      <a:pt x="2809" y="4"/>
                      <a:pt x="2787" y="13"/>
                    </a:cubicBezTo>
                    <a:lnTo>
                      <a:pt x="215" y="13"/>
                    </a:lnTo>
                    <a:cubicBezTo>
                      <a:pt x="194" y="4"/>
                      <a:pt x="173" y="0"/>
                      <a:pt x="1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18" name="Google Shape;918;p41"/>
              <p:cNvSpPr/>
              <p:nvPr/>
            </p:nvSpPr>
            <p:spPr>
              <a:xfrm>
                <a:off x="2382000" y="2841125"/>
                <a:ext cx="75050" cy="10450"/>
              </a:xfrm>
              <a:custGeom>
                <a:rect b="b" l="l" r="r" t="t"/>
                <a:pathLst>
                  <a:path extrusionOk="0" h="418" w="3002">
                    <a:moveTo>
                      <a:pt x="215" y="0"/>
                    </a:moveTo>
                    <a:cubicBezTo>
                      <a:pt x="96" y="72"/>
                      <a:pt x="1" y="167"/>
                      <a:pt x="1" y="286"/>
                    </a:cubicBezTo>
                    <a:cubicBezTo>
                      <a:pt x="1" y="356"/>
                      <a:pt x="34" y="418"/>
                      <a:pt x="86" y="418"/>
                    </a:cubicBezTo>
                    <a:cubicBezTo>
                      <a:pt x="122" y="418"/>
                      <a:pt x="166" y="388"/>
                      <a:pt x="215" y="310"/>
                    </a:cubicBezTo>
                    <a:lnTo>
                      <a:pt x="2787" y="310"/>
                    </a:lnTo>
                    <a:cubicBezTo>
                      <a:pt x="2836" y="388"/>
                      <a:pt x="2881" y="418"/>
                      <a:pt x="2917" y="418"/>
                    </a:cubicBezTo>
                    <a:cubicBezTo>
                      <a:pt x="2968" y="418"/>
                      <a:pt x="3002" y="356"/>
                      <a:pt x="3002" y="286"/>
                    </a:cubicBezTo>
                    <a:cubicBezTo>
                      <a:pt x="3002" y="167"/>
                      <a:pt x="2906" y="72"/>
                      <a:pt x="2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919" name="Google Shape;919;p41"/>
            <p:cNvGrpSpPr/>
            <p:nvPr/>
          </p:nvGrpSpPr>
          <p:grpSpPr>
            <a:xfrm>
              <a:off x="8244213" y="590969"/>
              <a:ext cx="297880" cy="297880"/>
              <a:chOff x="2791025" y="3220950"/>
              <a:chExt cx="267950" cy="267950"/>
            </a:xfrm>
          </p:grpSpPr>
          <p:sp>
            <p:nvSpPr>
              <p:cNvPr id="920" name="Google Shape;920;p41"/>
              <p:cNvSpPr/>
              <p:nvPr/>
            </p:nvSpPr>
            <p:spPr>
              <a:xfrm>
                <a:off x="2791025" y="3220950"/>
                <a:ext cx="267950" cy="267950"/>
              </a:xfrm>
              <a:custGeom>
                <a:rect b="b" l="l" r="r" t="t"/>
                <a:pathLst>
                  <a:path extrusionOk="0" h="10718" w="10718">
                    <a:moveTo>
                      <a:pt x="9812" y="286"/>
                    </a:moveTo>
                    <a:lnTo>
                      <a:pt x="9812" y="763"/>
                    </a:lnTo>
                    <a:cubicBezTo>
                      <a:pt x="9741" y="763"/>
                      <a:pt x="9598" y="787"/>
                      <a:pt x="9526" y="810"/>
                    </a:cubicBezTo>
                    <a:lnTo>
                      <a:pt x="9526" y="286"/>
                    </a:lnTo>
                    <a:close/>
                    <a:moveTo>
                      <a:pt x="6407" y="1263"/>
                    </a:moveTo>
                    <a:lnTo>
                      <a:pt x="6526" y="1572"/>
                    </a:lnTo>
                    <a:cubicBezTo>
                      <a:pt x="6407" y="1644"/>
                      <a:pt x="6288" y="1691"/>
                      <a:pt x="6145" y="1763"/>
                    </a:cubicBezTo>
                    <a:lnTo>
                      <a:pt x="6026" y="1430"/>
                    </a:lnTo>
                    <a:lnTo>
                      <a:pt x="6407" y="1263"/>
                    </a:lnTo>
                    <a:close/>
                    <a:moveTo>
                      <a:pt x="3477" y="3192"/>
                    </a:moveTo>
                    <a:lnTo>
                      <a:pt x="3739" y="3454"/>
                    </a:lnTo>
                    <a:cubicBezTo>
                      <a:pt x="3692" y="3501"/>
                      <a:pt x="3644" y="3549"/>
                      <a:pt x="3597" y="3597"/>
                    </a:cubicBezTo>
                    <a:cubicBezTo>
                      <a:pt x="3549" y="3644"/>
                      <a:pt x="3501" y="3692"/>
                      <a:pt x="3454" y="3740"/>
                    </a:cubicBezTo>
                    <a:lnTo>
                      <a:pt x="3192" y="3478"/>
                    </a:lnTo>
                    <a:lnTo>
                      <a:pt x="3477" y="3192"/>
                    </a:lnTo>
                    <a:close/>
                    <a:moveTo>
                      <a:pt x="8931" y="2120"/>
                    </a:moveTo>
                    <a:lnTo>
                      <a:pt x="8931" y="4430"/>
                    </a:lnTo>
                    <a:cubicBezTo>
                      <a:pt x="8669" y="4502"/>
                      <a:pt x="8407" y="4573"/>
                      <a:pt x="8145" y="4668"/>
                    </a:cubicBezTo>
                    <a:lnTo>
                      <a:pt x="7288" y="2573"/>
                    </a:lnTo>
                    <a:cubicBezTo>
                      <a:pt x="7812" y="2382"/>
                      <a:pt x="8359" y="2215"/>
                      <a:pt x="8931" y="2120"/>
                    </a:cubicBezTo>
                    <a:close/>
                    <a:moveTo>
                      <a:pt x="7026" y="2739"/>
                    </a:moveTo>
                    <a:lnTo>
                      <a:pt x="7883" y="4835"/>
                    </a:lnTo>
                    <a:cubicBezTo>
                      <a:pt x="7764" y="4883"/>
                      <a:pt x="7621" y="4954"/>
                      <a:pt x="7502" y="5026"/>
                    </a:cubicBezTo>
                    <a:lnTo>
                      <a:pt x="6645" y="2930"/>
                    </a:lnTo>
                    <a:cubicBezTo>
                      <a:pt x="6764" y="2858"/>
                      <a:pt x="6883" y="2811"/>
                      <a:pt x="7026" y="2739"/>
                    </a:cubicBezTo>
                    <a:close/>
                    <a:moveTo>
                      <a:pt x="6264" y="3120"/>
                    </a:moveTo>
                    <a:lnTo>
                      <a:pt x="7145" y="5240"/>
                    </a:lnTo>
                    <a:cubicBezTo>
                      <a:pt x="6931" y="5359"/>
                      <a:pt x="6740" y="5502"/>
                      <a:pt x="6549" y="5668"/>
                    </a:cubicBezTo>
                    <a:lnTo>
                      <a:pt x="4954" y="4073"/>
                    </a:lnTo>
                    <a:cubicBezTo>
                      <a:pt x="5359" y="3716"/>
                      <a:pt x="5811" y="3406"/>
                      <a:pt x="6264" y="3120"/>
                    </a:cubicBezTo>
                    <a:close/>
                    <a:moveTo>
                      <a:pt x="9812" y="5549"/>
                    </a:moveTo>
                    <a:lnTo>
                      <a:pt x="9812" y="5954"/>
                    </a:lnTo>
                    <a:lnTo>
                      <a:pt x="9526" y="5954"/>
                    </a:lnTo>
                    <a:lnTo>
                      <a:pt x="9526" y="5621"/>
                    </a:lnTo>
                    <a:cubicBezTo>
                      <a:pt x="9598" y="5597"/>
                      <a:pt x="9717" y="5573"/>
                      <a:pt x="9812" y="5549"/>
                    </a:cubicBezTo>
                    <a:close/>
                    <a:moveTo>
                      <a:pt x="4644" y="4359"/>
                    </a:moveTo>
                    <a:lnTo>
                      <a:pt x="6240" y="5954"/>
                    </a:lnTo>
                    <a:cubicBezTo>
                      <a:pt x="6192" y="5978"/>
                      <a:pt x="6145" y="6026"/>
                      <a:pt x="6097" y="6097"/>
                    </a:cubicBezTo>
                    <a:cubicBezTo>
                      <a:pt x="6026" y="6145"/>
                      <a:pt x="5978" y="6192"/>
                      <a:pt x="5930" y="6240"/>
                    </a:cubicBezTo>
                    <a:lnTo>
                      <a:pt x="4335" y="4644"/>
                    </a:lnTo>
                    <a:cubicBezTo>
                      <a:pt x="4430" y="4549"/>
                      <a:pt x="4549" y="4454"/>
                      <a:pt x="4644" y="4359"/>
                    </a:cubicBezTo>
                    <a:close/>
                    <a:moveTo>
                      <a:pt x="8359" y="6002"/>
                    </a:moveTo>
                    <a:lnTo>
                      <a:pt x="8478" y="6288"/>
                    </a:lnTo>
                    <a:lnTo>
                      <a:pt x="8097" y="6454"/>
                    </a:lnTo>
                    <a:lnTo>
                      <a:pt x="8002" y="6192"/>
                    </a:lnTo>
                    <a:cubicBezTo>
                      <a:pt x="8121" y="6121"/>
                      <a:pt x="8240" y="6050"/>
                      <a:pt x="8359" y="6002"/>
                    </a:cubicBezTo>
                    <a:close/>
                    <a:moveTo>
                      <a:pt x="1429" y="6026"/>
                    </a:moveTo>
                    <a:lnTo>
                      <a:pt x="1763" y="6169"/>
                    </a:lnTo>
                    <a:cubicBezTo>
                      <a:pt x="1691" y="6288"/>
                      <a:pt x="1644" y="6407"/>
                      <a:pt x="1572" y="6550"/>
                    </a:cubicBezTo>
                    <a:lnTo>
                      <a:pt x="1263" y="6407"/>
                    </a:lnTo>
                    <a:lnTo>
                      <a:pt x="1429" y="6026"/>
                    </a:lnTo>
                    <a:close/>
                    <a:moveTo>
                      <a:pt x="4073" y="4954"/>
                    </a:moveTo>
                    <a:lnTo>
                      <a:pt x="5668" y="6550"/>
                    </a:lnTo>
                    <a:cubicBezTo>
                      <a:pt x="5502" y="6740"/>
                      <a:pt x="5359" y="6954"/>
                      <a:pt x="5240" y="7145"/>
                    </a:cubicBezTo>
                    <a:lnTo>
                      <a:pt x="3120" y="6288"/>
                    </a:lnTo>
                    <a:cubicBezTo>
                      <a:pt x="3382" y="5811"/>
                      <a:pt x="3716" y="5359"/>
                      <a:pt x="4073" y="4954"/>
                    </a:cubicBezTo>
                    <a:close/>
                    <a:moveTo>
                      <a:pt x="7121" y="6835"/>
                    </a:moveTo>
                    <a:lnTo>
                      <a:pt x="7335" y="7026"/>
                    </a:lnTo>
                    <a:lnTo>
                      <a:pt x="7050" y="7335"/>
                    </a:lnTo>
                    <a:lnTo>
                      <a:pt x="6835" y="7121"/>
                    </a:lnTo>
                    <a:cubicBezTo>
                      <a:pt x="6931" y="7026"/>
                      <a:pt x="7026" y="6931"/>
                      <a:pt x="7121" y="6835"/>
                    </a:cubicBezTo>
                    <a:close/>
                    <a:moveTo>
                      <a:pt x="2930" y="6645"/>
                    </a:moveTo>
                    <a:lnTo>
                      <a:pt x="5025" y="7526"/>
                    </a:lnTo>
                    <a:cubicBezTo>
                      <a:pt x="4954" y="7645"/>
                      <a:pt x="4882" y="7764"/>
                      <a:pt x="4835" y="7883"/>
                    </a:cubicBezTo>
                    <a:lnTo>
                      <a:pt x="2739" y="7026"/>
                    </a:lnTo>
                    <a:cubicBezTo>
                      <a:pt x="2787" y="6907"/>
                      <a:pt x="2858" y="6764"/>
                      <a:pt x="2930" y="6645"/>
                    </a:cubicBezTo>
                    <a:close/>
                    <a:moveTo>
                      <a:pt x="6192" y="8002"/>
                    </a:moveTo>
                    <a:lnTo>
                      <a:pt x="6454" y="8098"/>
                    </a:lnTo>
                    <a:lnTo>
                      <a:pt x="6288" y="8502"/>
                    </a:lnTo>
                    <a:lnTo>
                      <a:pt x="6002" y="8383"/>
                    </a:lnTo>
                    <a:cubicBezTo>
                      <a:pt x="6049" y="8240"/>
                      <a:pt x="6121" y="8121"/>
                      <a:pt x="6192" y="8002"/>
                    </a:cubicBezTo>
                    <a:close/>
                    <a:moveTo>
                      <a:pt x="2572" y="7312"/>
                    </a:moveTo>
                    <a:lnTo>
                      <a:pt x="4668" y="8169"/>
                    </a:lnTo>
                    <a:cubicBezTo>
                      <a:pt x="4573" y="8407"/>
                      <a:pt x="4501" y="8669"/>
                      <a:pt x="4430" y="8931"/>
                    </a:cubicBezTo>
                    <a:lnTo>
                      <a:pt x="2120" y="8931"/>
                    </a:lnTo>
                    <a:cubicBezTo>
                      <a:pt x="2215" y="8360"/>
                      <a:pt x="2382" y="7812"/>
                      <a:pt x="2572" y="7312"/>
                    </a:cubicBezTo>
                    <a:close/>
                    <a:moveTo>
                      <a:pt x="810" y="9526"/>
                    </a:moveTo>
                    <a:cubicBezTo>
                      <a:pt x="786" y="9598"/>
                      <a:pt x="763" y="9741"/>
                      <a:pt x="763" y="9812"/>
                    </a:cubicBezTo>
                    <a:lnTo>
                      <a:pt x="286" y="9812"/>
                    </a:lnTo>
                    <a:lnTo>
                      <a:pt x="286" y="9526"/>
                    </a:lnTo>
                    <a:close/>
                    <a:moveTo>
                      <a:pt x="4359" y="9526"/>
                    </a:moveTo>
                    <a:cubicBezTo>
                      <a:pt x="4335" y="9598"/>
                      <a:pt x="4311" y="9741"/>
                      <a:pt x="4287" y="9812"/>
                    </a:cubicBezTo>
                    <a:lnTo>
                      <a:pt x="2025" y="9812"/>
                    </a:lnTo>
                    <a:cubicBezTo>
                      <a:pt x="2025" y="9741"/>
                      <a:pt x="2049" y="9598"/>
                      <a:pt x="2072" y="9526"/>
                    </a:cubicBezTo>
                    <a:close/>
                    <a:moveTo>
                      <a:pt x="5954" y="9526"/>
                    </a:moveTo>
                    <a:lnTo>
                      <a:pt x="5954" y="9812"/>
                    </a:lnTo>
                    <a:lnTo>
                      <a:pt x="5549" y="9812"/>
                    </a:lnTo>
                    <a:cubicBezTo>
                      <a:pt x="5573" y="9717"/>
                      <a:pt x="5597" y="9598"/>
                      <a:pt x="5621" y="9526"/>
                    </a:cubicBezTo>
                    <a:close/>
                    <a:moveTo>
                      <a:pt x="10407" y="1287"/>
                    </a:moveTo>
                    <a:lnTo>
                      <a:pt x="10407" y="1691"/>
                    </a:lnTo>
                    <a:cubicBezTo>
                      <a:pt x="7883" y="1763"/>
                      <a:pt x="5621" y="2882"/>
                      <a:pt x="4025" y="4621"/>
                    </a:cubicBezTo>
                    <a:cubicBezTo>
                      <a:pt x="4025" y="4621"/>
                      <a:pt x="4001" y="4621"/>
                      <a:pt x="4001" y="4644"/>
                    </a:cubicBezTo>
                    <a:cubicBezTo>
                      <a:pt x="3335" y="5383"/>
                      <a:pt x="2787" y="6240"/>
                      <a:pt x="2382" y="7169"/>
                    </a:cubicBezTo>
                    <a:cubicBezTo>
                      <a:pt x="1977" y="8169"/>
                      <a:pt x="1739" y="9264"/>
                      <a:pt x="1691" y="10408"/>
                    </a:cubicBezTo>
                    <a:lnTo>
                      <a:pt x="1286" y="10408"/>
                    </a:lnTo>
                    <a:cubicBezTo>
                      <a:pt x="1310" y="9217"/>
                      <a:pt x="1548" y="8074"/>
                      <a:pt x="2025" y="6978"/>
                    </a:cubicBezTo>
                    <a:cubicBezTo>
                      <a:pt x="2477" y="5883"/>
                      <a:pt x="3168" y="4883"/>
                      <a:pt x="4025" y="4025"/>
                    </a:cubicBezTo>
                    <a:cubicBezTo>
                      <a:pt x="4692" y="3358"/>
                      <a:pt x="5430" y="2787"/>
                      <a:pt x="6264" y="2358"/>
                    </a:cubicBezTo>
                    <a:cubicBezTo>
                      <a:pt x="6502" y="2239"/>
                      <a:pt x="6740" y="2120"/>
                      <a:pt x="6978" y="2025"/>
                    </a:cubicBezTo>
                    <a:cubicBezTo>
                      <a:pt x="8074" y="1549"/>
                      <a:pt x="9217" y="1310"/>
                      <a:pt x="10407" y="1287"/>
                    </a:cubicBezTo>
                    <a:close/>
                    <a:moveTo>
                      <a:pt x="10407" y="4811"/>
                    </a:moveTo>
                    <a:lnTo>
                      <a:pt x="10407" y="5216"/>
                    </a:lnTo>
                    <a:cubicBezTo>
                      <a:pt x="10336" y="5216"/>
                      <a:pt x="10265" y="5240"/>
                      <a:pt x="10193" y="5240"/>
                    </a:cubicBezTo>
                    <a:lnTo>
                      <a:pt x="10169" y="5240"/>
                    </a:lnTo>
                    <a:cubicBezTo>
                      <a:pt x="9884" y="5264"/>
                      <a:pt x="9598" y="5311"/>
                      <a:pt x="9312" y="5383"/>
                    </a:cubicBezTo>
                    <a:lnTo>
                      <a:pt x="9288" y="5383"/>
                    </a:lnTo>
                    <a:cubicBezTo>
                      <a:pt x="8740" y="5526"/>
                      <a:pt x="8217" y="5740"/>
                      <a:pt x="7740" y="6050"/>
                    </a:cubicBezTo>
                    <a:lnTo>
                      <a:pt x="7716" y="6050"/>
                    </a:lnTo>
                    <a:cubicBezTo>
                      <a:pt x="7526" y="6192"/>
                      <a:pt x="7335" y="6335"/>
                      <a:pt x="7145" y="6478"/>
                    </a:cubicBezTo>
                    <a:cubicBezTo>
                      <a:pt x="7121" y="6478"/>
                      <a:pt x="7121" y="6502"/>
                      <a:pt x="7097" y="6526"/>
                    </a:cubicBezTo>
                    <a:lnTo>
                      <a:pt x="7073" y="6526"/>
                    </a:lnTo>
                    <a:cubicBezTo>
                      <a:pt x="6883" y="6716"/>
                      <a:pt x="6669" y="6907"/>
                      <a:pt x="6502" y="7121"/>
                    </a:cubicBezTo>
                    <a:cubicBezTo>
                      <a:pt x="6335" y="7312"/>
                      <a:pt x="6192" y="7526"/>
                      <a:pt x="6049" y="7740"/>
                    </a:cubicBezTo>
                    <a:cubicBezTo>
                      <a:pt x="6049" y="7740"/>
                      <a:pt x="6049" y="7740"/>
                      <a:pt x="6049" y="7764"/>
                    </a:cubicBezTo>
                    <a:cubicBezTo>
                      <a:pt x="5883" y="8002"/>
                      <a:pt x="5764" y="8240"/>
                      <a:pt x="5645" y="8526"/>
                    </a:cubicBezTo>
                    <a:cubicBezTo>
                      <a:pt x="5525" y="8764"/>
                      <a:pt x="5454" y="9026"/>
                      <a:pt x="5383" y="9288"/>
                    </a:cubicBezTo>
                    <a:cubicBezTo>
                      <a:pt x="5383" y="9312"/>
                      <a:pt x="5383" y="9312"/>
                      <a:pt x="5383" y="9312"/>
                    </a:cubicBezTo>
                    <a:cubicBezTo>
                      <a:pt x="5311" y="9598"/>
                      <a:pt x="5264" y="9884"/>
                      <a:pt x="5240" y="10169"/>
                    </a:cubicBezTo>
                    <a:lnTo>
                      <a:pt x="5240" y="10193"/>
                    </a:lnTo>
                    <a:cubicBezTo>
                      <a:pt x="5240" y="10265"/>
                      <a:pt x="5216" y="10336"/>
                      <a:pt x="5216" y="10408"/>
                    </a:cubicBezTo>
                    <a:lnTo>
                      <a:pt x="4811" y="10408"/>
                    </a:lnTo>
                    <a:cubicBezTo>
                      <a:pt x="4859" y="8931"/>
                      <a:pt x="5454" y="7550"/>
                      <a:pt x="6502" y="6502"/>
                    </a:cubicBezTo>
                    <a:cubicBezTo>
                      <a:pt x="7550" y="5454"/>
                      <a:pt x="8931" y="4859"/>
                      <a:pt x="10407" y="4811"/>
                    </a:cubicBezTo>
                    <a:close/>
                    <a:moveTo>
                      <a:pt x="9121" y="1"/>
                    </a:moveTo>
                    <a:cubicBezTo>
                      <a:pt x="9002" y="1"/>
                      <a:pt x="8931" y="72"/>
                      <a:pt x="8931" y="191"/>
                    </a:cubicBezTo>
                    <a:lnTo>
                      <a:pt x="8931" y="834"/>
                    </a:lnTo>
                    <a:cubicBezTo>
                      <a:pt x="8217" y="953"/>
                      <a:pt x="7502" y="1144"/>
                      <a:pt x="6835" y="1406"/>
                    </a:cubicBezTo>
                    <a:lnTo>
                      <a:pt x="6621" y="906"/>
                    </a:lnTo>
                    <a:cubicBezTo>
                      <a:pt x="6597" y="858"/>
                      <a:pt x="6573" y="810"/>
                      <a:pt x="6502" y="787"/>
                    </a:cubicBezTo>
                    <a:cubicBezTo>
                      <a:pt x="6478" y="775"/>
                      <a:pt x="6454" y="769"/>
                      <a:pt x="6430" y="769"/>
                    </a:cubicBezTo>
                    <a:cubicBezTo>
                      <a:pt x="6407" y="769"/>
                      <a:pt x="6383" y="775"/>
                      <a:pt x="6359" y="787"/>
                    </a:cubicBezTo>
                    <a:lnTo>
                      <a:pt x="5597" y="1096"/>
                    </a:lnTo>
                    <a:cubicBezTo>
                      <a:pt x="5478" y="1144"/>
                      <a:pt x="5430" y="1263"/>
                      <a:pt x="5478" y="1382"/>
                    </a:cubicBezTo>
                    <a:lnTo>
                      <a:pt x="5716" y="1930"/>
                    </a:lnTo>
                    <a:cubicBezTo>
                      <a:pt x="5097" y="2263"/>
                      <a:pt x="4525" y="2668"/>
                      <a:pt x="4001" y="3120"/>
                    </a:cubicBezTo>
                    <a:lnTo>
                      <a:pt x="3597" y="2716"/>
                    </a:lnTo>
                    <a:cubicBezTo>
                      <a:pt x="3549" y="2680"/>
                      <a:pt x="3495" y="2662"/>
                      <a:pt x="3442" y="2662"/>
                    </a:cubicBezTo>
                    <a:cubicBezTo>
                      <a:pt x="3388" y="2662"/>
                      <a:pt x="3335" y="2680"/>
                      <a:pt x="3287" y="2716"/>
                    </a:cubicBezTo>
                    <a:lnTo>
                      <a:pt x="2715" y="3287"/>
                    </a:lnTo>
                    <a:cubicBezTo>
                      <a:pt x="2644" y="3382"/>
                      <a:pt x="2644" y="3501"/>
                      <a:pt x="2715" y="3597"/>
                    </a:cubicBezTo>
                    <a:lnTo>
                      <a:pt x="3120" y="4001"/>
                    </a:lnTo>
                    <a:cubicBezTo>
                      <a:pt x="2668" y="4525"/>
                      <a:pt x="2263" y="5097"/>
                      <a:pt x="1929" y="5716"/>
                    </a:cubicBezTo>
                    <a:lnTo>
                      <a:pt x="1358" y="5478"/>
                    </a:lnTo>
                    <a:lnTo>
                      <a:pt x="1215" y="5478"/>
                    </a:lnTo>
                    <a:cubicBezTo>
                      <a:pt x="1167" y="5502"/>
                      <a:pt x="1120" y="5549"/>
                      <a:pt x="1096" y="5597"/>
                    </a:cubicBezTo>
                    <a:lnTo>
                      <a:pt x="786" y="6359"/>
                    </a:lnTo>
                    <a:cubicBezTo>
                      <a:pt x="739" y="6478"/>
                      <a:pt x="786" y="6597"/>
                      <a:pt x="905" y="6645"/>
                    </a:cubicBezTo>
                    <a:lnTo>
                      <a:pt x="1406" y="6835"/>
                    </a:lnTo>
                    <a:cubicBezTo>
                      <a:pt x="1144" y="7526"/>
                      <a:pt x="953" y="8217"/>
                      <a:pt x="834" y="8931"/>
                    </a:cubicBezTo>
                    <a:lnTo>
                      <a:pt x="191" y="8931"/>
                    </a:lnTo>
                    <a:cubicBezTo>
                      <a:pt x="72" y="8931"/>
                      <a:pt x="1" y="9003"/>
                      <a:pt x="1" y="9122"/>
                    </a:cubicBezTo>
                    <a:lnTo>
                      <a:pt x="1" y="10074"/>
                    </a:lnTo>
                    <a:cubicBezTo>
                      <a:pt x="1" y="10193"/>
                      <a:pt x="72" y="10288"/>
                      <a:pt x="191" y="10408"/>
                    </a:cubicBezTo>
                    <a:lnTo>
                      <a:pt x="739" y="10408"/>
                    </a:lnTo>
                    <a:cubicBezTo>
                      <a:pt x="739" y="10428"/>
                      <a:pt x="739" y="10465"/>
                      <a:pt x="739" y="10503"/>
                    </a:cubicBezTo>
                    <a:cubicBezTo>
                      <a:pt x="739" y="10622"/>
                      <a:pt x="834" y="10717"/>
                      <a:pt x="953" y="10717"/>
                    </a:cubicBezTo>
                    <a:lnTo>
                      <a:pt x="1787" y="10717"/>
                    </a:lnTo>
                    <a:cubicBezTo>
                      <a:pt x="1906" y="10717"/>
                      <a:pt x="2001" y="10622"/>
                      <a:pt x="2001" y="10503"/>
                    </a:cubicBezTo>
                    <a:cubicBezTo>
                      <a:pt x="2001" y="10465"/>
                      <a:pt x="2001" y="10428"/>
                      <a:pt x="2001" y="10408"/>
                    </a:cubicBezTo>
                    <a:lnTo>
                      <a:pt x="4263" y="10408"/>
                    </a:lnTo>
                    <a:cubicBezTo>
                      <a:pt x="4263" y="10428"/>
                      <a:pt x="4263" y="10465"/>
                      <a:pt x="4263" y="10503"/>
                    </a:cubicBezTo>
                    <a:cubicBezTo>
                      <a:pt x="4263" y="10622"/>
                      <a:pt x="4359" y="10717"/>
                      <a:pt x="4478" y="10717"/>
                    </a:cubicBezTo>
                    <a:lnTo>
                      <a:pt x="5311" y="10717"/>
                    </a:lnTo>
                    <a:cubicBezTo>
                      <a:pt x="5406" y="10717"/>
                      <a:pt x="5502" y="10622"/>
                      <a:pt x="5502" y="10503"/>
                    </a:cubicBezTo>
                    <a:cubicBezTo>
                      <a:pt x="5502" y="10447"/>
                      <a:pt x="5502" y="10392"/>
                      <a:pt x="5513" y="10392"/>
                    </a:cubicBezTo>
                    <a:cubicBezTo>
                      <a:pt x="5516" y="10392"/>
                      <a:pt x="5520" y="10397"/>
                      <a:pt x="5525" y="10408"/>
                    </a:cubicBezTo>
                    <a:lnTo>
                      <a:pt x="6049" y="10408"/>
                    </a:lnTo>
                    <a:cubicBezTo>
                      <a:pt x="6168" y="10288"/>
                      <a:pt x="6240" y="10074"/>
                      <a:pt x="6240" y="10074"/>
                    </a:cubicBezTo>
                    <a:lnTo>
                      <a:pt x="6240" y="9122"/>
                    </a:lnTo>
                    <a:cubicBezTo>
                      <a:pt x="6240" y="9003"/>
                      <a:pt x="6145" y="8931"/>
                      <a:pt x="6026" y="8931"/>
                    </a:cubicBezTo>
                    <a:lnTo>
                      <a:pt x="5716" y="8931"/>
                    </a:lnTo>
                    <a:cubicBezTo>
                      <a:pt x="5740" y="8836"/>
                      <a:pt x="5787" y="8741"/>
                      <a:pt x="5811" y="8645"/>
                    </a:cubicBezTo>
                    <a:lnTo>
                      <a:pt x="6288" y="8860"/>
                    </a:lnTo>
                    <a:lnTo>
                      <a:pt x="6454" y="8860"/>
                    </a:lnTo>
                    <a:cubicBezTo>
                      <a:pt x="6502" y="8836"/>
                      <a:pt x="6526" y="8788"/>
                      <a:pt x="6549" y="8741"/>
                    </a:cubicBezTo>
                    <a:lnTo>
                      <a:pt x="6859" y="8002"/>
                    </a:lnTo>
                    <a:cubicBezTo>
                      <a:pt x="6883" y="7931"/>
                      <a:pt x="6883" y="7883"/>
                      <a:pt x="6859" y="7836"/>
                    </a:cubicBezTo>
                    <a:cubicBezTo>
                      <a:pt x="6835" y="7788"/>
                      <a:pt x="6811" y="7740"/>
                      <a:pt x="6764" y="7717"/>
                    </a:cubicBezTo>
                    <a:lnTo>
                      <a:pt x="6383" y="7574"/>
                    </a:lnTo>
                    <a:cubicBezTo>
                      <a:pt x="6430" y="7502"/>
                      <a:pt x="6478" y="7455"/>
                      <a:pt x="6526" y="7383"/>
                    </a:cubicBezTo>
                    <a:lnTo>
                      <a:pt x="6835" y="7693"/>
                    </a:lnTo>
                    <a:cubicBezTo>
                      <a:pt x="6883" y="7740"/>
                      <a:pt x="6931" y="7764"/>
                      <a:pt x="6978" y="7764"/>
                    </a:cubicBezTo>
                    <a:cubicBezTo>
                      <a:pt x="7026" y="7764"/>
                      <a:pt x="7097" y="7740"/>
                      <a:pt x="7121" y="7693"/>
                    </a:cubicBezTo>
                    <a:lnTo>
                      <a:pt x="7693" y="7121"/>
                    </a:lnTo>
                    <a:cubicBezTo>
                      <a:pt x="7764" y="7050"/>
                      <a:pt x="7764" y="6907"/>
                      <a:pt x="7693" y="6835"/>
                    </a:cubicBezTo>
                    <a:lnTo>
                      <a:pt x="7383" y="6526"/>
                    </a:lnTo>
                    <a:lnTo>
                      <a:pt x="7550" y="6383"/>
                    </a:lnTo>
                    <a:lnTo>
                      <a:pt x="7716" y="6764"/>
                    </a:lnTo>
                    <a:cubicBezTo>
                      <a:pt x="7740" y="6835"/>
                      <a:pt x="7812" y="6883"/>
                      <a:pt x="7907" y="6883"/>
                    </a:cubicBezTo>
                    <a:cubicBezTo>
                      <a:pt x="7931" y="6883"/>
                      <a:pt x="7955" y="6883"/>
                      <a:pt x="7978" y="6859"/>
                    </a:cubicBezTo>
                    <a:lnTo>
                      <a:pt x="8717" y="6550"/>
                    </a:lnTo>
                    <a:cubicBezTo>
                      <a:pt x="8836" y="6502"/>
                      <a:pt x="8883" y="6383"/>
                      <a:pt x="8836" y="6288"/>
                    </a:cubicBezTo>
                    <a:lnTo>
                      <a:pt x="8645" y="5811"/>
                    </a:lnTo>
                    <a:cubicBezTo>
                      <a:pt x="8717" y="5788"/>
                      <a:pt x="8812" y="5740"/>
                      <a:pt x="8907" y="5716"/>
                    </a:cubicBezTo>
                    <a:lnTo>
                      <a:pt x="8907" y="6026"/>
                    </a:lnTo>
                    <a:cubicBezTo>
                      <a:pt x="8907" y="6145"/>
                      <a:pt x="9002" y="6240"/>
                      <a:pt x="9121" y="6240"/>
                    </a:cubicBezTo>
                    <a:lnTo>
                      <a:pt x="10074" y="6240"/>
                    </a:lnTo>
                    <a:cubicBezTo>
                      <a:pt x="10074" y="6240"/>
                      <a:pt x="10288" y="6169"/>
                      <a:pt x="10098" y="6050"/>
                    </a:cubicBezTo>
                    <a:lnTo>
                      <a:pt x="10098" y="5502"/>
                    </a:lnTo>
                    <a:lnTo>
                      <a:pt x="10503" y="5502"/>
                    </a:lnTo>
                    <a:cubicBezTo>
                      <a:pt x="10550" y="5502"/>
                      <a:pt x="10598" y="5478"/>
                      <a:pt x="10646" y="5454"/>
                    </a:cubicBezTo>
                    <a:cubicBezTo>
                      <a:pt x="10669" y="5407"/>
                      <a:pt x="10693" y="5359"/>
                      <a:pt x="10693" y="5287"/>
                    </a:cubicBezTo>
                    <a:lnTo>
                      <a:pt x="10693" y="4454"/>
                    </a:lnTo>
                    <a:cubicBezTo>
                      <a:pt x="10717" y="4359"/>
                      <a:pt x="10622" y="4263"/>
                      <a:pt x="10503" y="4263"/>
                    </a:cubicBezTo>
                    <a:lnTo>
                      <a:pt x="10122" y="4263"/>
                    </a:lnTo>
                    <a:lnTo>
                      <a:pt x="10122" y="3692"/>
                    </a:lnTo>
                    <a:cubicBezTo>
                      <a:pt x="10122" y="3692"/>
                      <a:pt x="10193" y="3478"/>
                      <a:pt x="10074" y="3478"/>
                    </a:cubicBezTo>
                    <a:cubicBezTo>
                      <a:pt x="9955" y="3478"/>
                      <a:pt x="9812" y="3692"/>
                      <a:pt x="9812" y="3692"/>
                    </a:cubicBezTo>
                    <a:lnTo>
                      <a:pt x="9812" y="4287"/>
                    </a:lnTo>
                    <a:lnTo>
                      <a:pt x="9526" y="4335"/>
                    </a:lnTo>
                    <a:lnTo>
                      <a:pt x="9526" y="2049"/>
                    </a:lnTo>
                    <a:cubicBezTo>
                      <a:pt x="9836" y="2025"/>
                      <a:pt x="10169" y="2001"/>
                      <a:pt x="10503" y="2001"/>
                    </a:cubicBezTo>
                    <a:cubicBezTo>
                      <a:pt x="10550" y="2001"/>
                      <a:pt x="10622" y="1977"/>
                      <a:pt x="10646" y="1930"/>
                    </a:cubicBezTo>
                    <a:cubicBezTo>
                      <a:pt x="10693" y="1906"/>
                      <a:pt x="10717" y="1858"/>
                      <a:pt x="10717" y="1787"/>
                    </a:cubicBezTo>
                    <a:lnTo>
                      <a:pt x="10717" y="953"/>
                    </a:lnTo>
                    <a:cubicBezTo>
                      <a:pt x="10717" y="834"/>
                      <a:pt x="10622" y="739"/>
                      <a:pt x="10503" y="739"/>
                    </a:cubicBezTo>
                    <a:lnTo>
                      <a:pt x="10407" y="739"/>
                    </a:lnTo>
                    <a:lnTo>
                      <a:pt x="10407" y="191"/>
                    </a:lnTo>
                    <a:cubicBezTo>
                      <a:pt x="10288" y="72"/>
                      <a:pt x="10193" y="1"/>
                      <a:pt x="100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921" name="Google Shape;921;p41"/>
              <p:cNvSpPr/>
              <p:nvPr/>
            </p:nvSpPr>
            <p:spPr>
              <a:xfrm>
                <a:off x="3037500" y="3284050"/>
                <a:ext cx="10750" cy="10750"/>
              </a:xfrm>
              <a:custGeom>
                <a:rect b="b" l="l" r="r" t="t"/>
                <a:pathLst>
                  <a:path extrusionOk="0" h="430" w="430">
                    <a:moveTo>
                      <a:pt x="215" y="1"/>
                    </a:moveTo>
                    <a:cubicBezTo>
                      <a:pt x="167" y="1"/>
                      <a:pt x="120" y="25"/>
                      <a:pt x="72" y="72"/>
                    </a:cubicBezTo>
                    <a:cubicBezTo>
                      <a:pt x="25" y="120"/>
                      <a:pt x="1" y="168"/>
                      <a:pt x="1" y="215"/>
                    </a:cubicBezTo>
                    <a:cubicBezTo>
                      <a:pt x="1" y="263"/>
                      <a:pt x="25" y="334"/>
                      <a:pt x="72" y="358"/>
                    </a:cubicBezTo>
                    <a:cubicBezTo>
                      <a:pt x="120" y="406"/>
                      <a:pt x="167" y="430"/>
                      <a:pt x="215" y="430"/>
                    </a:cubicBezTo>
                    <a:cubicBezTo>
                      <a:pt x="263" y="430"/>
                      <a:pt x="334" y="406"/>
                      <a:pt x="358" y="358"/>
                    </a:cubicBezTo>
                    <a:cubicBezTo>
                      <a:pt x="406" y="334"/>
                      <a:pt x="429" y="287"/>
                      <a:pt x="429" y="215"/>
                    </a:cubicBezTo>
                    <a:cubicBezTo>
                      <a:pt x="429" y="168"/>
                      <a:pt x="406" y="120"/>
                      <a:pt x="358" y="72"/>
                    </a:cubicBezTo>
                    <a:cubicBezTo>
                      <a:pt x="334" y="25"/>
                      <a:pt x="286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922" name="Google Shape;922;p41"/>
          <p:cNvSpPr/>
          <p:nvPr/>
        </p:nvSpPr>
        <p:spPr>
          <a:xfrm flipH="1" rot="5400000">
            <a:off x="3192000" y="2621950"/>
            <a:ext cx="2856300" cy="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41"/>
          <p:cNvSpPr/>
          <p:nvPr/>
        </p:nvSpPr>
        <p:spPr>
          <a:xfrm flipH="1" rot="5400000">
            <a:off x="4191301" y="1747629"/>
            <a:ext cx="857700" cy="242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41"/>
          <p:cNvSpPr/>
          <p:nvPr/>
        </p:nvSpPr>
        <p:spPr>
          <a:xfrm flipH="1" rot="10800000">
            <a:off x="2581350" y="2459225"/>
            <a:ext cx="4077600" cy="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41"/>
          <p:cNvSpPr txBox="1"/>
          <p:nvPr/>
        </p:nvSpPr>
        <p:spPr>
          <a:xfrm>
            <a:off x="417150" y="2099900"/>
            <a:ext cx="1898400" cy="8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There are two different flows of traffic, and one is parallel with the trolley.</a:t>
            </a:r>
            <a:endParaRPr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26" name="Google Shape;926;p41"/>
          <p:cNvSpPr/>
          <p:nvPr/>
        </p:nvSpPr>
        <p:spPr>
          <a:xfrm>
            <a:off x="9144000" y="1843550"/>
            <a:ext cx="331200" cy="186300"/>
          </a:xfrm>
          <a:prstGeom prst="ellipse">
            <a:avLst/>
          </a:prstGeom>
          <a:solidFill>
            <a:srgbClr val="980000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27" name="Google Shape;927;p41"/>
          <p:cNvSpPr/>
          <p:nvPr/>
        </p:nvSpPr>
        <p:spPr>
          <a:xfrm>
            <a:off x="9143988" y="2111225"/>
            <a:ext cx="331200" cy="186300"/>
          </a:xfrm>
          <a:prstGeom prst="ellipse">
            <a:avLst/>
          </a:prstGeom>
          <a:solidFill>
            <a:srgbClr val="E69138"/>
          </a:solidFill>
          <a:ln cap="flat" cmpd="sng" w="9525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28" name="Google Shape;928;p41"/>
          <p:cNvSpPr/>
          <p:nvPr/>
        </p:nvSpPr>
        <p:spPr>
          <a:xfrm rot="5400000">
            <a:off x="4780350" y="1665200"/>
            <a:ext cx="331200" cy="186300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29" name="Google Shape;929;p41"/>
          <p:cNvSpPr/>
          <p:nvPr/>
        </p:nvSpPr>
        <p:spPr>
          <a:xfrm rot="5400000">
            <a:off x="4780350" y="2098438"/>
            <a:ext cx="331200" cy="18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0" name="Google Shape;930;p41"/>
          <p:cNvSpPr/>
          <p:nvPr/>
        </p:nvSpPr>
        <p:spPr>
          <a:xfrm rot="5400000">
            <a:off x="5078250" y="1649650"/>
            <a:ext cx="331200" cy="1863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1" name="Google Shape;931;p41"/>
          <p:cNvSpPr/>
          <p:nvPr/>
        </p:nvSpPr>
        <p:spPr>
          <a:xfrm>
            <a:off x="9221450" y="1843550"/>
            <a:ext cx="331200" cy="186300"/>
          </a:xfrm>
          <a:prstGeom prst="ellipse">
            <a:avLst/>
          </a:prstGeom>
          <a:solidFill>
            <a:srgbClr val="76A5AF"/>
          </a:solidFill>
          <a:ln cap="flat" cmpd="sng" w="9525">
            <a:solidFill>
              <a:srgbClr val="76A5A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2" name="Google Shape;932;p41"/>
          <p:cNvSpPr/>
          <p:nvPr/>
        </p:nvSpPr>
        <p:spPr>
          <a:xfrm>
            <a:off x="9349925" y="2098450"/>
            <a:ext cx="331200" cy="1863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D5A6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3" name="Google Shape;933;p41"/>
          <p:cNvSpPr/>
          <p:nvPr/>
        </p:nvSpPr>
        <p:spPr>
          <a:xfrm>
            <a:off x="5150700" y="2004575"/>
            <a:ext cx="186300" cy="331200"/>
          </a:xfrm>
          <a:prstGeom prst="ellipse">
            <a:avLst/>
          </a:prstGeom>
          <a:solidFill>
            <a:srgbClr val="D5A6BD"/>
          </a:solidFill>
          <a:ln cap="flat" cmpd="sng" w="9525">
            <a:solidFill>
              <a:srgbClr val="D5A6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4" name="Google Shape;934;p41"/>
          <p:cNvSpPr/>
          <p:nvPr/>
        </p:nvSpPr>
        <p:spPr>
          <a:xfrm rot="5400000">
            <a:off x="4161900" y="3457125"/>
            <a:ext cx="331200" cy="1863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rgbClr val="F6B26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5" name="Google Shape;935;p41"/>
          <p:cNvSpPr/>
          <p:nvPr/>
        </p:nvSpPr>
        <p:spPr>
          <a:xfrm rot="5400000">
            <a:off x="3828000" y="3839500"/>
            <a:ext cx="331200" cy="186300"/>
          </a:xfrm>
          <a:prstGeom prst="ellipse">
            <a:avLst/>
          </a:prstGeom>
          <a:solidFill>
            <a:srgbClr val="1155CC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600"/>
                                        <p:tgtEl>
                                          <p:spTgt spid="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900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9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0"/>
                                        <p:tgtEl>
                                          <p:spTgt spid="9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600"/>
                                        <p:tgtEl>
                                          <p:spTgt spid="9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700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900"/>
                                        <p:tgtEl>
                                          <p:spTgt spid="9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100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700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9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Rapid Transit Railroad Project Proposal by Slidesgo">
  <a:themeElements>
    <a:clrScheme name="Simple Light">
      <a:dk1>
        <a:srgbClr val="FCFCFC"/>
      </a:dk1>
      <a:lt1>
        <a:srgbClr val="212121"/>
      </a:lt1>
      <a:dk2>
        <a:srgbClr val="00843D"/>
      </a:dk2>
      <a:lt2>
        <a:srgbClr val="81C29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